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1"/>
  </p:notesMasterIdLst>
  <p:sldIdLst>
    <p:sldId id="256" r:id="rId2"/>
    <p:sldId id="258" r:id="rId3"/>
    <p:sldId id="259" r:id="rId4"/>
    <p:sldId id="260" r:id="rId5"/>
    <p:sldId id="261" r:id="rId6"/>
    <p:sldId id="263" r:id="rId7"/>
    <p:sldId id="271" r:id="rId8"/>
    <p:sldId id="273" r:id="rId9"/>
    <p:sldId id="274" r:id="rId10"/>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10" userDrawn="1">
          <p15:clr>
            <a:srgbClr val="A4A3A4"/>
          </p15:clr>
        </p15:guide>
        <p15:guide id="2" pos="216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CC"/>
    <a:srgbClr val="2365AD"/>
    <a:srgbClr val="FF00FF"/>
    <a:srgbClr val="EC6812"/>
    <a:srgbClr val="034DA2"/>
    <a:srgbClr val="FF86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1" autoAdjust="0"/>
    <p:restoredTop sz="94660"/>
  </p:normalViewPr>
  <p:slideViewPr>
    <p:cSldViewPr snapToGrid="0" showGuides="1">
      <p:cViewPr>
        <p:scale>
          <a:sx n="130" d="100"/>
          <a:sy n="130" d="100"/>
        </p:scale>
        <p:origin x="1098" y="-624"/>
      </p:cViewPr>
      <p:guideLst>
        <p:guide orient="horz" pos="3110"/>
        <p:guide pos="216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t>3/4/2024</a:t>
            </a:fld>
            <a:endParaRPr lang="en-US"/>
          </a:p>
        </p:txBody>
      </p:sp>
      <p:sp>
        <p:nvSpPr>
          <p:cNvPr id="4" name="Slide Image Placeholder 3"/>
          <p:cNvSpPr>
            <a:spLocks noGrp="1" noRot="1" noChangeAspect="1"/>
          </p:cNvSpPr>
          <p:nvPr>
            <p:ph type="sldImg" idx="2"/>
          </p:nvPr>
        </p:nvSpPr>
        <p:spPr>
          <a:xfrm>
            <a:off x="2360735" y="1143000"/>
            <a:ext cx="2136531"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2360613" y="1143000"/>
            <a:ext cx="2136775" cy="3086100"/>
          </a:xfrm>
        </p:spPr>
      </p:sp>
      <p:sp>
        <p:nvSpPr>
          <p:cNvPr id="3" name="Text Placeholder 2"/>
          <p:cNvSpPr>
            <a:spLocks noGrp="1"/>
          </p:cNvSpPr>
          <p:nvPr>
            <p:ph type="body" idx="3"/>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2360613" y="1143000"/>
            <a:ext cx="2136775" cy="3086100"/>
          </a:xfrm>
        </p:spPr>
      </p:sp>
      <p:sp>
        <p:nvSpPr>
          <p:cNvPr id="3" name="Text Placeholder 2"/>
          <p:cNvSpPr>
            <a:spLocks noGrp="1"/>
          </p:cNvSpPr>
          <p:nvPr>
            <p:ph type="body" idx="3"/>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A32C25A-C386-47EA-851B-D680490A72C0}" type="datetimeFigureOut">
              <a:rPr lang="en-US" smtClean="0"/>
              <a:t>3/4/2024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31C0C6-4262-4061-8E2A-872DFDE467AF}"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6858000" cy="704873"/>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9720798"/>
            <a:ext cx="6858000" cy="18520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32C25A-C386-47EA-851B-D680490A72C0}" type="datetimeFigureOut">
              <a:rPr lang="en-US" smtClean="0"/>
              <a:t>3/4/2024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31C0C6-4262-4061-8E2A-872DFDE467A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32C25A-C386-47EA-851B-D680490A72C0}" type="datetimeFigureOut">
              <a:rPr lang="en-US" smtClean="0"/>
              <a:t>3/4/2024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31C0C6-4262-4061-8E2A-872DFDE467A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32C25A-C386-47EA-851B-D680490A72C0}" type="datetimeFigureOut">
              <a:rPr lang="en-US" smtClean="0"/>
              <a:t>3/4/2024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31C0C6-4262-4061-8E2A-872DFDE467A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32C25A-C386-47EA-851B-D680490A72C0}" type="datetimeFigureOut">
              <a:rPr lang="en-US" smtClean="0"/>
              <a:t>3/4/2024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31C0C6-4262-4061-8E2A-872DFDE467AF}"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A32C25A-C386-47EA-851B-D680490A72C0}" type="datetimeFigureOut">
              <a:rPr lang="en-US" smtClean="0"/>
              <a:t>3/4/2024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31C0C6-4262-4061-8E2A-872DFDE467A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32C25A-C386-47EA-851B-D680490A72C0}" type="datetimeFigureOut">
              <a:rPr lang="en-US" smtClean="0"/>
              <a:t>3/4/2024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31C0C6-4262-4061-8E2A-872DFDE467A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A32C25A-C386-47EA-851B-D680490A72C0}" type="datetimeFigureOut">
              <a:rPr lang="en-US" smtClean="0"/>
              <a:t>3/4/2024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31C0C6-4262-4061-8E2A-872DFDE467A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32C25A-C386-47EA-851B-D680490A72C0}" type="datetimeFigureOut">
              <a:rPr lang="en-US" smtClean="0"/>
              <a:t>3/4/2024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31C0C6-4262-4061-8E2A-872DFDE467A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A32C25A-C386-47EA-851B-D680490A72C0}" type="datetimeFigureOut">
              <a:rPr lang="en-US" smtClean="0"/>
              <a:t>3/4/2024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31C0C6-4262-4061-8E2A-872DFDE467A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A32C25A-C386-47EA-851B-D680490A72C0}" type="datetimeFigureOut">
              <a:rPr lang="en-US" smtClean="0"/>
              <a:t>3/4/2024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31C0C6-4262-4061-8E2A-872DFDE467A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8A32C25A-C386-47EA-851B-D680490A72C0}" type="datetimeFigureOut">
              <a:rPr lang="en-US" smtClean="0"/>
              <a:t>3/4/2024</a:t>
            </a:fld>
            <a:endParaRPr 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4731C0C6-4262-4061-8E2A-872DFDE467A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sv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6858000" cy="704873"/>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9720798"/>
            <a:ext cx="6858000" cy="185202"/>
          </a:xfrm>
          <a:prstGeom prst="rect">
            <a:avLst/>
          </a:prstGeom>
        </p:spPr>
      </p:pic>
      <p:sp>
        <p:nvSpPr>
          <p:cNvPr id="23" name="TextBox 22"/>
          <p:cNvSpPr txBox="1"/>
          <p:nvPr/>
        </p:nvSpPr>
        <p:spPr>
          <a:xfrm>
            <a:off x="157639" y="6983469"/>
            <a:ext cx="6236970" cy="2155847"/>
          </a:xfrm>
          <a:prstGeom prst="rect">
            <a:avLst/>
          </a:prstGeom>
          <a:noFill/>
        </p:spPr>
        <p:txBody>
          <a:bodyPr wrap="square" rtlCol="0">
            <a:spAutoFit/>
          </a:bodyPr>
          <a:lstStyle/>
          <a:p>
            <a:pPr marL="285750" indent="-285750" algn="just">
              <a:lnSpc>
                <a:spcPct val="150000"/>
              </a:lnSpc>
              <a:spcBef>
                <a:spcPts val="0"/>
              </a:spcBef>
              <a:spcAft>
                <a:spcPts val="0"/>
              </a:spcAft>
              <a:buFont typeface="Arial" panose="020B0604020202020204" pitchFamily="34" charset="0"/>
              <a:buChar char="•"/>
            </a:pPr>
            <a:r>
              <a:rPr lang="en-US" sz="1300" b="1" dirty="0">
                <a:ln>
                  <a:noFill/>
                </a:ln>
                <a:solidFill>
                  <a:srgbClr val="3333CC"/>
                </a:solidFill>
                <a:latin typeface="Arial" panose="020B0604020202020204" pitchFamily="34" charset="0"/>
                <a:cs typeface="Arial" panose="020B0604020202020204" pitchFamily="34" charset="0"/>
                <a:sym typeface="+mn-ea"/>
              </a:rPr>
              <a:t>Bay </a:t>
            </a:r>
            <a:r>
              <a:rPr lang="en-US" sz="1300" b="1" dirty="0" err="1">
                <a:ln>
                  <a:noFill/>
                </a:ln>
                <a:solidFill>
                  <a:srgbClr val="3333CC"/>
                </a:solidFill>
                <a:latin typeface="Arial" panose="020B0604020202020204" pitchFamily="34" charset="0"/>
                <a:cs typeface="Arial" panose="020B0604020202020204" pitchFamily="34" charset="0"/>
                <a:sym typeface="+mn-ea"/>
              </a:rPr>
              <a:t>thẳng</a:t>
            </a:r>
            <a:r>
              <a:rPr lang="en-US" sz="1300" b="1" dirty="0">
                <a:ln>
                  <a:noFill/>
                </a:ln>
                <a:solidFill>
                  <a:srgbClr val="3333CC"/>
                </a:solidFill>
                <a:latin typeface="Arial" panose="020B0604020202020204" pitchFamily="34" charset="0"/>
                <a:cs typeface="Arial" panose="020B0604020202020204" pitchFamily="34" charset="0"/>
                <a:sym typeface="+mn-ea"/>
              </a:rPr>
              <a:t> </a:t>
            </a:r>
            <a:r>
              <a:rPr lang="en-US" sz="1300" b="1" dirty="0" err="1">
                <a:ln>
                  <a:noFill/>
                </a:ln>
                <a:solidFill>
                  <a:srgbClr val="3333CC"/>
                </a:solidFill>
                <a:latin typeface="Arial" panose="020B0604020202020204" pitchFamily="34" charset="0"/>
                <a:cs typeface="Arial" panose="020B0604020202020204" pitchFamily="34" charset="0"/>
                <a:sym typeface="+mn-ea"/>
              </a:rPr>
              <a:t>cùng</a:t>
            </a:r>
            <a:r>
              <a:rPr lang="en-US" sz="1300" b="1" dirty="0">
                <a:ln>
                  <a:noFill/>
                </a:ln>
                <a:solidFill>
                  <a:srgbClr val="3333CC"/>
                </a:solidFill>
                <a:latin typeface="Arial" panose="020B0604020202020204" pitchFamily="34" charset="0"/>
                <a:cs typeface="Arial" panose="020B0604020202020204" pitchFamily="34" charset="0"/>
                <a:sym typeface="+mn-ea"/>
              </a:rPr>
              <a:t> </a:t>
            </a:r>
            <a:r>
              <a:rPr lang="en-US" sz="1300" b="1" dirty="0" err="1">
                <a:ln>
                  <a:noFill/>
                </a:ln>
                <a:solidFill>
                  <a:srgbClr val="3333CC"/>
                </a:solidFill>
                <a:latin typeface="Arial" panose="020B0604020202020204" pitchFamily="34" charset="0"/>
                <a:cs typeface="Arial" panose="020B0604020202020204" pitchFamily="34" charset="0"/>
                <a:sym typeface="+mn-ea"/>
              </a:rPr>
              <a:t>Hàng</a:t>
            </a:r>
            <a:r>
              <a:rPr lang="en-US" sz="1300" b="1" dirty="0">
                <a:ln>
                  <a:noFill/>
                </a:ln>
                <a:solidFill>
                  <a:srgbClr val="3333CC"/>
                </a:solidFill>
                <a:latin typeface="Arial" panose="020B0604020202020204" pitchFamily="34" charset="0"/>
                <a:cs typeface="Arial" panose="020B0604020202020204" pitchFamily="34" charset="0"/>
                <a:sym typeface="+mn-ea"/>
              </a:rPr>
              <a:t> </a:t>
            </a:r>
            <a:r>
              <a:rPr lang="en-US" sz="1300" b="1" dirty="0" err="1">
                <a:ln>
                  <a:noFill/>
                </a:ln>
                <a:solidFill>
                  <a:srgbClr val="3333CC"/>
                </a:solidFill>
                <a:latin typeface="Arial" panose="020B0604020202020204" pitchFamily="34" charset="0"/>
                <a:cs typeface="Arial" panose="020B0604020202020204" pitchFamily="34" charset="0"/>
                <a:sym typeface="+mn-ea"/>
              </a:rPr>
              <a:t>Không</a:t>
            </a:r>
            <a:r>
              <a:rPr lang="en-US" sz="1300" b="1" dirty="0">
                <a:ln>
                  <a:noFill/>
                </a:ln>
                <a:solidFill>
                  <a:srgbClr val="3333CC"/>
                </a:solidFill>
                <a:latin typeface="Arial" panose="020B0604020202020204" pitchFamily="34" charset="0"/>
                <a:cs typeface="Arial" panose="020B0604020202020204" pitchFamily="34" charset="0"/>
                <a:sym typeface="+mn-ea"/>
              </a:rPr>
              <a:t> </a:t>
            </a:r>
            <a:r>
              <a:rPr lang="en-US" sz="1300" b="1" dirty="0" err="1">
                <a:ln>
                  <a:noFill/>
                </a:ln>
                <a:solidFill>
                  <a:srgbClr val="3333CC"/>
                </a:solidFill>
                <a:latin typeface="Arial" panose="020B0604020202020204" pitchFamily="34" charset="0"/>
                <a:cs typeface="Arial" panose="020B0604020202020204" pitchFamily="34" charset="0"/>
                <a:sym typeface="+mn-ea"/>
              </a:rPr>
              <a:t>Quốc</a:t>
            </a:r>
            <a:r>
              <a:rPr lang="en-US" sz="1300" b="1" dirty="0">
                <a:ln>
                  <a:noFill/>
                </a:ln>
                <a:solidFill>
                  <a:srgbClr val="3333CC"/>
                </a:solidFill>
                <a:latin typeface="Arial" panose="020B0604020202020204" pitchFamily="34" charset="0"/>
                <a:cs typeface="Arial" panose="020B0604020202020204" pitchFamily="34" charset="0"/>
                <a:sym typeface="+mn-ea"/>
              </a:rPr>
              <a:t> Gia Nga.</a:t>
            </a:r>
          </a:p>
          <a:p>
            <a:pPr marL="285750" indent="-285750" algn="just">
              <a:lnSpc>
                <a:spcPct val="150000"/>
              </a:lnSpc>
              <a:spcBef>
                <a:spcPts val="0"/>
              </a:spcBef>
              <a:spcAft>
                <a:spcPts val="0"/>
              </a:spcAft>
              <a:buFont typeface="Arial" panose="020B0604020202020204" pitchFamily="34" charset="0"/>
              <a:buChar char="•"/>
            </a:pPr>
            <a:r>
              <a:rPr lang="vi-VN" sz="1300" b="1" dirty="0">
                <a:ln>
                  <a:noFill/>
                </a:ln>
                <a:solidFill>
                  <a:srgbClr val="3333CC"/>
                </a:solidFill>
                <a:latin typeface="Arial" panose="020B0604020202020204" pitchFamily="34" charset="0"/>
                <a:cs typeface="Arial" panose="020B0604020202020204" pitchFamily="34" charset="0"/>
                <a:sym typeface="+mn-ea"/>
              </a:rPr>
              <a:t>Liên bang Nga </a:t>
            </a:r>
            <a:r>
              <a:rPr lang="vi-VN" sz="1300" dirty="0">
                <a:ln>
                  <a:noFill/>
                </a:ln>
                <a:solidFill>
                  <a:srgbClr val="3333CC"/>
                </a:solidFill>
                <a:latin typeface="Arial" panose="020B0604020202020204" pitchFamily="34" charset="0"/>
                <a:cs typeface="Arial" panose="020B0604020202020204" pitchFamily="34" charset="0"/>
                <a:sym typeface="+mn-ea"/>
              </a:rPr>
              <a:t>hay còn được biết đến với cái tên thân thuộc - </a:t>
            </a:r>
            <a:r>
              <a:rPr lang="vi-VN" sz="1300" b="1" dirty="0">
                <a:ln>
                  <a:noFill/>
                </a:ln>
                <a:solidFill>
                  <a:srgbClr val="3333CC"/>
                </a:solidFill>
                <a:latin typeface="Arial" panose="020B0604020202020204" pitchFamily="34" charset="0"/>
                <a:cs typeface="Arial" panose="020B0604020202020204" pitchFamily="34" charset="0"/>
                <a:sym typeface="+mn-ea"/>
              </a:rPr>
              <a:t>Xứ </a:t>
            </a:r>
            <a:r>
              <a:rPr lang="en-US" sz="1300" b="1" dirty="0">
                <a:ln>
                  <a:noFill/>
                </a:ln>
                <a:solidFill>
                  <a:srgbClr val="3333CC"/>
                </a:solidFill>
                <a:latin typeface="Arial" panose="020B0604020202020204" pitchFamily="34" charset="0"/>
                <a:cs typeface="Arial" panose="020B0604020202020204" pitchFamily="34" charset="0"/>
                <a:sym typeface="+mn-ea"/>
              </a:rPr>
              <a:t>S</a:t>
            </a:r>
            <a:r>
              <a:rPr lang="vi-VN" sz="1300" b="1" dirty="0">
                <a:ln>
                  <a:noFill/>
                </a:ln>
                <a:solidFill>
                  <a:srgbClr val="3333CC"/>
                </a:solidFill>
                <a:latin typeface="Arial" panose="020B0604020202020204" pitchFamily="34" charset="0"/>
                <a:cs typeface="Arial" panose="020B0604020202020204" pitchFamily="34" charset="0"/>
                <a:sym typeface="+mn-ea"/>
              </a:rPr>
              <a:t>ở </a:t>
            </a:r>
            <a:r>
              <a:rPr lang="en-US" sz="1300" b="1" dirty="0">
                <a:solidFill>
                  <a:srgbClr val="3333CC"/>
                </a:solidFill>
                <a:latin typeface="Arial" panose="020B0604020202020204" pitchFamily="34" charset="0"/>
                <a:cs typeface="Arial" panose="020B0604020202020204" pitchFamily="34" charset="0"/>
                <a:sym typeface="+mn-ea"/>
              </a:rPr>
              <a:t>B</a:t>
            </a:r>
            <a:r>
              <a:rPr lang="vi-VN" sz="1300" b="1" dirty="0">
                <a:ln>
                  <a:noFill/>
                </a:ln>
                <a:solidFill>
                  <a:srgbClr val="3333CC"/>
                </a:solidFill>
                <a:latin typeface="Arial" panose="020B0604020202020204" pitchFamily="34" charset="0"/>
                <a:cs typeface="Arial" panose="020B0604020202020204" pitchFamily="34" charset="0"/>
                <a:sym typeface="+mn-ea"/>
              </a:rPr>
              <a:t>ạch </a:t>
            </a:r>
            <a:r>
              <a:rPr lang="en-US" sz="1300" b="1" dirty="0">
                <a:solidFill>
                  <a:srgbClr val="3333CC"/>
                </a:solidFill>
                <a:latin typeface="Arial" panose="020B0604020202020204" pitchFamily="34" charset="0"/>
                <a:cs typeface="Arial" panose="020B0604020202020204" pitchFamily="34" charset="0"/>
                <a:sym typeface="+mn-ea"/>
              </a:rPr>
              <a:t>D</a:t>
            </a:r>
            <a:r>
              <a:rPr lang="vi-VN" sz="1300" b="1" dirty="0">
                <a:ln>
                  <a:noFill/>
                </a:ln>
                <a:solidFill>
                  <a:srgbClr val="3333CC"/>
                </a:solidFill>
                <a:latin typeface="Arial" panose="020B0604020202020204" pitchFamily="34" charset="0"/>
                <a:cs typeface="Arial" panose="020B0604020202020204" pitchFamily="34" charset="0"/>
                <a:sym typeface="+mn-ea"/>
              </a:rPr>
              <a:t>ương. </a:t>
            </a:r>
            <a:r>
              <a:rPr lang="vi-VN" sz="1300" dirty="0">
                <a:ln>
                  <a:noFill/>
                </a:ln>
                <a:solidFill>
                  <a:srgbClr val="3333CC"/>
                </a:solidFill>
                <a:latin typeface="Arial" panose="020B0604020202020204" pitchFamily="34" charset="0"/>
                <a:cs typeface="Arial" panose="020B0604020202020204" pitchFamily="34" charset="0"/>
                <a:sym typeface="+mn-ea"/>
              </a:rPr>
              <a:t>Nơi đây được thiên nhiên ban tặng cho vẻ đẹp lộng lẫy và tráng lệ.</a:t>
            </a:r>
            <a:endParaRPr lang="en-US" sz="1300" dirty="0">
              <a:ln>
                <a:noFill/>
              </a:ln>
              <a:solidFill>
                <a:srgbClr val="3333CC"/>
              </a:solidFill>
              <a:latin typeface="Arial" panose="020B0604020202020204" pitchFamily="34" charset="0"/>
              <a:cs typeface="Arial" panose="020B0604020202020204" pitchFamily="34" charset="0"/>
              <a:sym typeface="+mn-ea"/>
            </a:endParaRPr>
          </a:p>
          <a:p>
            <a:pPr marL="285750" indent="-285750" algn="just">
              <a:lnSpc>
                <a:spcPct val="150000"/>
              </a:lnSpc>
              <a:buFont typeface="Arial" panose="020B0604020202020204" pitchFamily="34" charset="0"/>
              <a:buChar char="•"/>
            </a:pPr>
            <a:r>
              <a:rPr lang="en-US" sz="1300" dirty="0" err="1">
                <a:ln>
                  <a:noFill/>
                </a:ln>
                <a:solidFill>
                  <a:srgbClr val="3333CC"/>
                </a:solidFill>
                <a:latin typeface="Arial" panose="020B0604020202020204" pitchFamily="34" charset="0"/>
                <a:cs typeface="Arial" panose="020B0604020202020204" pitchFamily="34" charset="0"/>
                <a:sym typeface="+mn-ea"/>
              </a:rPr>
              <a:t>Quý</a:t>
            </a:r>
            <a:r>
              <a:rPr lang="en-US" sz="1300" dirty="0">
                <a:ln>
                  <a:noFill/>
                </a:ln>
                <a:solidFill>
                  <a:srgbClr val="3333CC"/>
                </a:solidFill>
                <a:latin typeface="Arial" panose="020B0604020202020204" pitchFamily="34" charset="0"/>
                <a:cs typeface="Arial" panose="020B0604020202020204" pitchFamily="34" charset="0"/>
                <a:sym typeface="+mn-ea"/>
              </a:rPr>
              <a:t> </a:t>
            </a:r>
            <a:r>
              <a:rPr lang="en-US" sz="1300" dirty="0" err="1">
                <a:ln>
                  <a:noFill/>
                </a:ln>
                <a:solidFill>
                  <a:srgbClr val="3333CC"/>
                </a:solidFill>
                <a:latin typeface="Arial" panose="020B0604020202020204" pitchFamily="34" charset="0"/>
                <a:cs typeface="Arial" panose="020B0604020202020204" pitchFamily="34" charset="0"/>
                <a:sym typeface="+mn-ea"/>
              </a:rPr>
              <a:t>khách</a:t>
            </a:r>
            <a:r>
              <a:rPr lang="en-US" sz="1300" dirty="0">
                <a:ln>
                  <a:noFill/>
                </a:ln>
                <a:solidFill>
                  <a:srgbClr val="3333CC"/>
                </a:solidFill>
                <a:latin typeface="Arial" panose="020B0604020202020204" pitchFamily="34" charset="0"/>
                <a:cs typeface="Arial" panose="020B0604020202020204" pitchFamily="34" charset="0"/>
                <a:sym typeface="+mn-ea"/>
              </a:rPr>
              <a:t> </a:t>
            </a:r>
            <a:r>
              <a:rPr lang="en-US" sz="1300" dirty="0" err="1">
                <a:ln>
                  <a:noFill/>
                </a:ln>
                <a:solidFill>
                  <a:srgbClr val="3333CC"/>
                </a:solidFill>
                <a:latin typeface="Arial" panose="020B0604020202020204" pitchFamily="34" charset="0"/>
                <a:cs typeface="Arial" panose="020B0604020202020204" pitchFamily="34" charset="0"/>
                <a:sym typeface="+mn-ea"/>
              </a:rPr>
              <a:t>sẽ</a:t>
            </a:r>
            <a:r>
              <a:rPr lang="en-US" sz="1300" dirty="0">
                <a:ln>
                  <a:noFill/>
                </a:ln>
                <a:solidFill>
                  <a:srgbClr val="3333CC"/>
                </a:solidFill>
                <a:latin typeface="Arial" panose="020B0604020202020204" pitchFamily="34" charset="0"/>
                <a:cs typeface="Arial" panose="020B0604020202020204" pitchFamily="34" charset="0"/>
                <a:sym typeface="+mn-ea"/>
              </a:rPr>
              <a:t> </a:t>
            </a:r>
            <a:r>
              <a:rPr lang="en-US" sz="1300" dirty="0" err="1">
                <a:ln>
                  <a:noFill/>
                </a:ln>
                <a:solidFill>
                  <a:srgbClr val="3333CC"/>
                </a:solidFill>
                <a:latin typeface="Arial" panose="020B0604020202020204" pitchFamily="34" charset="0"/>
                <a:cs typeface="Arial" panose="020B0604020202020204" pitchFamily="34" charset="0"/>
                <a:sym typeface="+mn-ea"/>
              </a:rPr>
              <a:t>ngạc</a:t>
            </a:r>
            <a:r>
              <a:rPr lang="en-US" sz="1300" dirty="0">
                <a:ln>
                  <a:noFill/>
                </a:ln>
                <a:solidFill>
                  <a:srgbClr val="3333CC"/>
                </a:solidFill>
                <a:latin typeface="Arial" panose="020B0604020202020204" pitchFamily="34" charset="0"/>
                <a:cs typeface="Arial" panose="020B0604020202020204" pitchFamily="34" charset="0"/>
                <a:sym typeface="+mn-ea"/>
              </a:rPr>
              <a:t> </a:t>
            </a:r>
            <a:r>
              <a:rPr lang="en-US" sz="1300" dirty="0" err="1">
                <a:ln>
                  <a:noFill/>
                </a:ln>
                <a:solidFill>
                  <a:srgbClr val="3333CC"/>
                </a:solidFill>
                <a:latin typeface="Arial" panose="020B0604020202020204" pitchFamily="34" charset="0"/>
                <a:cs typeface="Arial" panose="020B0604020202020204" pitchFamily="34" charset="0"/>
                <a:sym typeface="+mn-ea"/>
              </a:rPr>
              <a:t>nhiên</a:t>
            </a:r>
            <a:r>
              <a:rPr lang="en-US" sz="1300" dirty="0">
                <a:solidFill>
                  <a:srgbClr val="3333CC"/>
                </a:solidFill>
                <a:latin typeface="Arial" panose="020B0604020202020204" pitchFamily="34" charset="0"/>
                <a:cs typeface="Arial" panose="020B0604020202020204" pitchFamily="34" charset="0"/>
                <a:sym typeface="+mn-ea"/>
              </a:rPr>
              <a:t>, </a:t>
            </a:r>
            <a:r>
              <a:rPr lang="en-US" sz="1300" dirty="0" err="1">
                <a:solidFill>
                  <a:srgbClr val="3333CC"/>
                </a:solidFill>
                <a:latin typeface="Arial" panose="020B0604020202020204" pitchFamily="34" charset="0"/>
                <a:cs typeface="Arial" panose="020B0604020202020204" pitchFamily="34" charset="0"/>
                <a:sym typeface="+mn-ea"/>
              </a:rPr>
              <a:t>thích</a:t>
            </a:r>
            <a:r>
              <a:rPr lang="en-US" sz="1300" dirty="0">
                <a:solidFill>
                  <a:srgbClr val="3333CC"/>
                </a:solidFill>
                <a:latin typeface="Arial" panose="020B0604020202020204" pitchFamily="34" charset="0"/>
                <a:cs typeface="Arial" panose="020B0604020202020204" pitchFamily="34" charset="0"/>
                <a:sym typeface="+mn-ea"/>
              </a:rPr>
              <a:t> </a:t>
            </a:r>
            <a:r>
              <a:rPr lang="en-US" sz="1300" dirty="0" err="1">
                <a:solidFill>
                  <a:srgbClr val="3333CC"/>
                </a:solidFill>
                <a:latin typeface="Arial" panose="020B0604020202020204" pitchFamily="34" charset="0"/>
                <a:cs typeface="Arial" panose="020B0604020202020204" pitchFamily="34" charset="0"/>
                <a:sym typeface="+mn-ea"/>
              </a:rPr>
              <a:t>thú</a:t>
            </a:r>
            <a:r>
              <a:rPr lang="en-US" sz="1300" dirty="0">
                <a:solidFill>
                  <a:srgbClr val="3333CC"/>
                </a:solidFill>
                <a:latin typeface="Arial" panose="020B0604020202020204" pitchFamily="34" charset="0"/>
                <a:cs typeface="Arial" panose="020B0604020202020204" pitchFamily="34" charset="0"/>
                <a:sym typeface="+mn-ea"/>
              </a:rPr>
              <a:t> </a:t>
            </a:r>
            <a:r>
              <a:rPr lang="en-US" sz="1300" dirty="0" err="1">
                <a:solidFill>
                  <a:srgbClr val="3333CC"/>
                </a:solidFill>
                <a:latin typeface="Arial" panose="020B0604020202020204" pitchFamily="34" charset="0"/>
                <a:cs typeface="Arial" panose="020B0604020202020204" pitchFamily="34" charset="0"/>
                <a:sym typeface="+mn-ea"/>
              </a:rPr>
              <a:t>với</a:t>
            </a:r>
            <a:r>
              <a:rPr lang="en-US" sz="1300" dirty="0">
                <a:solidFill>
                  <a:srgbClr val="3333CC"/>
                </a:solidFill>
                <a:latin typeface="Arial" panose="020B0604020202020204" pitchFamily="34" charset="0"/>
                <a:cs typeface="Arial" panose="020B0604020202020204" pitchFamily="34" charset="0"/>
                <a:sym typeface="+mn-ea"/>
              </a:rPr>
              <a:t> </a:t>
            </a:r>
            <a:r>
              <a:rPr lang="vi-VN" sz="1300" b="1" dirty="0">
                <a:ln>
                  <a:noFill/>
                </a:ln>
                <a:solidFill>
                  <a:srgbClr val="3333CC"/>
                </a:solidFill>
                <a:latin typeface="Arial" panose="020B0604020202020204" pitchFamily="34" charset="0"/>
                <a:cs typeface="Arial" panose="020B0604020202020204" pitchFamily="34" charset="0"/>
                <a:sym typeface="+mn-ea"/>
              </a:rPr>
              <a:t>" Đêm trắng</a:t>
            </a:r>
            <a:r>
              <a:rPr lang="en-US" sz="1300" b="1" dirty="0">
                <a:ln>
                  <a:noFill/>
                </a:ln>
                <a:solidFill>
                  <a:srgbClr val="3333CC"/>
                </a:solidFill>
                <a:latin typeface="Arial" panose="020B0604020202020204" pitchFamily="34" charset="0"/>
                <a:cs typeface="Arial" panose="020B0604020202020204" pitchFamily="34" charset="0"/>
                <a:sym typeface="+mn-ea"/>
              </a:rPr>
              <a:t>”</a:t>
            </a:r>
            <a:r>
              <a:rPr lang="vi-VN" sz="1300" b="1" dirty="0">
                <a:ln>
                  <a:noFill/>
                </a:ln>
                <a:solidFill>
                  <a:srgbClr val="3333CC"/>
                </a:solidFill>
                <a:latin typeface="Arial" panose="020B0604020202020204" pitchFamily="34" charset="0"/>
                <a:cs typeface="Arial" panose="020B0604020202020204" pitchFamily="34" charset="0"/>
                <a:sym typeface="+mn-ea"/>
              </a:rPr>
              <a:t> </a:t>
            </a:r>
            <a:r>
              <a:rPr lang="en-US" sz="1300" dirty="0" err="1">
                <a:ln>
                  <a:noFill/>
                </a:ln>
                <a:solidFill>
                  <a:srgbClr val="3333CC"/>
                </a:solidFill>
                <a:latin typeface="Arial" panose="020B0604020202020204" pitchFamily="34" charset="0"/>
                <a:cs typeface="Arial" panose="020B0604020202020204" pitchFamily="34" charset="0"/>
                <a:sym typeface="+mn-ea"/>
              </a:rPr>
              <a:t>thời</a:t>
            </a:r>
            <a:r>
              <a:rPr lang="en-US" sz="1300" dirty="0">
                <a:ln>
                  <a:noFill/>
                </a:ln>
                <a:solidFill>
                  <a:srgbClr val="3333CC"/>
                </a:solidFill>
                <a:latin typeface="Arial" panose="020B0604020202020204" pitchFamily="34" charset="0"/>
                <a:cs typeface="Arial" panose="020B0604020202020204" pitchFamily="34" charset="0"/>
                <a:sym typeface="+mn-ea"/>
              </a:rPr>
              <a:t> </a:t>
            </a:r>
            <a:r>
              <a:rPr lang="en-US" sz="1300" dirty="0" err="1">
                <a:ln>
                  <a:noFill/>
                </a:ln>
                <a:solidFill>
                  <a:srgbClr val="3333CC"/>
                </a:solidFill>
                <a:latin typeface="Arial" panose="020B0604020202020204" pitchFamily="34" charset="0"/>
                <a:cs typeface="Arial" panose="020B0604020202020204" pitchFamily="34" charset="0"/>
                <a:sym typeface="+mn-ea"/>
              </a:rPr>
              <a:t>gian</a:t>
            </a:r>
            <a:r>
              <a:rPr lang="en-US" sz="1300" dirty="0">
                <a:ln>
                  <a:noFill/>
                </a:ln>
                <a:solidFill>
                  <a:srgbClr val="3333CC"/>
                </a:solidFill>
                <a:latin typeface="Arial" panose="020B0604020202020204" pitchFamily="34" charset="0"/>
                <a:cs typeface="Arial" panose="020B0604020202020204" pitchFamily="34" charset="0"/>
                <a:sym typeface="+mn-ea"/>
              </a:rPr>
              <a:t> </a:t>
            </a:r>
            <a:r>
              <a:rPr lang="en-US" sz="1300" dirty="0" err="1">
                <a:ln>
                  <a:noFill/>
                </a:ln>
                <a:solidFill>
                  <a:srgbClr val="3333CC"/>
                </a:solidFill>
                <a:latin typeface="Arial" panose="020B0604020202020204" pitchFamily="34" charset="0"/>
                <a:cs typeface="Arial" panose="020B0604020202020204" pitchFamily="34" charset="0"/>
                <a:sym typeface="+mn-ea"/>
              </a:rPr>
              <a:t>này</a:t>
            </a:r>
            <a:r>
              <a:rPr lang="en-US" sz="1300" dirty="0">
                <a:ln>
                  <a:noFill/>
                </a:ln>
                <a:solidFill>
                  <a:srgbClr val="3333CC"/>
                </a:solidFill>
                <a:latin typeface="Arial" panose="020B0604020202020204" pitchFamily="34" charset="0"/>
                <a:cs typeface="Arial" panose="020B0604020202020204" pitchFamily="34" charset="0"/>
                <a:sym typeface="+mn-ea"/>
              </a:rPr>
              <a:t> </a:t>
            </a:r>
            <a:r>
              <a:rPr lang="en-US" sz="1300" b="1" dirty="0" err="1">
                <a:ln>
                  <a:noFill/>
                </a:ln>
                <a:solidFill>
                  <a:srgbClr val="3333CC"/>
                </a:solidFill>
                <a:latin typeface="Arial" panose="020B0604020202020204" pitchFamily="34" charset="0"/>
                <a:cs typeface="Arial" panose="020B0604020202020204" pitchFamily="34" charset="0"/>
                <a:sym typeface="+mn-ea"/>
              </a:rPr>
              <a:t>mặt</a:t>
            </a:r>
            <a:r>
              <a:rPr lang="en-US" sz="1300" b="1" dirty="0">
                <a:ln>
                  <a:noFill/>
                </a:ln>
                <a:solidFill>
                  <a:srgbClr val="3333CC"/>
                </a:solidFill>
                <a:latin typeface="Arial" panose="020B0604020202020204" pitchFamily="34" charset="0"/>
                <a:cs typeface="Arial" panose="020B0604020202020204" pitchFamily="34" charset="0"/>
                <a:sym typeface="+mn-ea"/>
              </a:rPr>
              <a:t> </a:t>
            </a:r>
            <a:r>
              <a:rPr lang="en-US" sz="1300" b="1" dirty="0" err="1">
                <a:ln>
                  <a:noFill/>
                </a:ln>
                <a:solidFill>
                  <a:srgbClr val="3333CC"/>
                </a:solidFill>
                <a:latin typeface="Arial" panose="020B0604020202020204" pitchFamily="34" charset="0"/>
                <a:cs typeface="Arial" panose="020B0604020202020204" pitchFamily="34" charset="0"/>
                <a:sym typeface="+mn-ea"/>
              </a:rPr>
              <a:t>trời</a:t>
            </a:r>
            <a:r>
              <a:rPr lang="en-US" sz="1300" b="1" dirty="0">
                <a:ln>
                  <a:noFill/>
                </a:ln>
                <a:solidFill>
                  <a:srgbClr val="3333CC"/>
                </a:solidFill>
                <a:latin typeface="Arial" panose="020B0604020202020204" pitchFamily="34" charset="0"/>
                <a:cs typeface="Arial" panose="020B0604020202020204" pitchFamily="34" charset="0"/>
                <a:sym typeface="+mn-ea"/>
              </a:rPr>
              <a:t> </a:t>
            </a:r>
            <a:r>
              <a:rPr lang="en-US" sz="1300" b="1" dirty="0" err="1">
                <a:ln>
                  <a:noFill/>
                </a:ln>
                <a:solidFill>
                  <a:srgbClr val="3333CC"/>
                </a:solidFill>
                <a:latin typeface="Arial" panose="020B0604020202020204" pitchFamily="34" charset="0"/>
                <a:cs typeface="Arial" panose="020B0604020202020204" pitchFamily="34" charset="0"/>
                <a:sym typeface="+mn-ea"/>
              </a:rPr>
              <a:t>không</a:t>
            </a:r>
            <a:r>
              <a:rPr lang="en-US" sz="1300" b="1" dirty="0">
                <a:ln>
                  <a:noFill/>
                </a:ln>
                <a:solidFill>
                  <a:srgbClr val="3333CC"/>
                </a:solidFill>
                <a:latin typeface="Arial" panose="020B0604020202020204" pitchFamily="34" charset="0"/>
                <a:cs typeface="Arial" panose="020B0604020202020204" pitchFamily="34" charset="0"/>
                <a:sym typeface="+mn-ea"/>
              </a:rPr>
              <a:t> bao </a:t>
            </a:r>
            <a:r>
              <a:rPr lang="en-US" sz="1300" b="1" dirty="0" err="1">
                <a:ln>
                  <a:noFill/>
                </a:ln>
                <a:solidFill>
                  <a:srgbClr val="3333CC"/>
                </a:solidFill>
                <a:latin typeface="Arial" panose="020B0604020202020204" pitchFamily="34" charset="0"/>
                <a:cs typeface="Arial" panose="020B0604020202020204" pitchFamily="34" charset="0"/>
                <a:sym typeface="+mn-ea"/>
              </a:rPr>
              <a:t>giờ</a:t>
            </a:r>
            <a:r>
              <a:rPr lang="en-US" sz="1300" b="1" dirty="0">
                <a:ln>
                  <a:noFill/>
                </a:ln>
                <a:solidFill>
                  <a:srgbClr val="3333CC"/>
                </a:solidFill>
                <a:latin typeface="Arial" panose="020B0604020202020204" pitchFamily="34" charset="0"/>
                <a:cs typeface="Arial" panose="020B0604020202020204" pitchFamily="34" charset="0"/>
                <a:sym typeface="+mn-ea"/>
              </a:rPr>
              <a:t> </a:t>
            </a:r>
            <a:r>
              <a:rPr lang="en-US" sz="1300" b="1" dirty="0" err="1">
                <a:ln>
                  <a:noFill/>
                </a:ln>
                <a:solidFill>
                  <a:srgbClr val="3333CC"/>
                </a:solidFill>
                <a:latin typeface="Arial" panose="020B0604020202020204" pitchFamily="34" charset="0"/>
                <a:cs typeface="Arial" panose="020B0604020202020204" pitchFamily="34" charset="0"/>
                <a:sym typeface="+mn-ea"/>
              </a:rPr>
              <a:t>tắt</a:t>
            </a:r>
            <a:r>
              <a:rPr lang="en-US" sz="1300" b="1" dirty="0">
                <a:ln>
                  <a:noFill/>
                </a:ln>
                <a:solidFill>
                  <a:srgbClr val="3333CC"/>
                </a:solidFill>
                <a:latin typeface="Arial" panose="020B0604020202020204" pitchFamily="34" charset="0"/>
                <a:cs typeface="Arial" panose="020B0604020202020204" pitchFamily="34" charset="0"/>
                <a:sym typeface="+mn-ea"/>
              </a:rPr>
              <a:t> ở </a:t>
            </a:r>
            <a:r>
              <a:rPr lang="en-US" sz="1300" b="1" dirty="0" err="1">
                <a:ln>
                  <a:noFill/>
                </a:ln>
                <a:solidFill>
                  <a:srgbClr val="3333CC"/>
                </a:solidFill>
                <a:latin typeface="Arial" panose="020B0604020202020204" pitchFamily="34" charset="0"/>
                <a:cs typeface="Arial" panose="020B0604020202020204" pitchFamily="34" charset="0"/>
                <a:sym typeface="+mn-ea"/>
              </a:rPr>
              <a:t>nước</a:t>
            </a:r>
            <a:r>
              <a:rPr lang="en-US" sz="1300" b="1" dirty="0">
                <a:ln>
                  <a:noFill/>
                </a:ln>
                <a:solidFill>
                  <a:srgbClr val="3333CC"/>
                </a:solidFill>
                <a:latin typeface="Arial" panose="020B0604020202020204" pitchFamily="34" charset="0"/>
                <a:cs typeface="Arial" panose="020B0604020202020204" pitchFamily="34" charset="0"/>
                <a:sym typeface="+mn-ea"/>
              </a:rPr>
              <a:t> Nga. </a:t>
            </a:r>
            <a:r>
              <a:rPr lang="en-US" sz="1300" dirty="0" err="1">
                <a:ln>
                  <a:noFill/>
                </a:ln>
                <a:solidFill>
                  <a:srgbClr val="3333CC"/>
                </a:solidFill>
                <a:latin typeface="Arial" panose="020B0604020202020204" pitchFamily="34" charset="0"/>
                <a:cs typeface="Arial" panose="020B0604020202020204" pitchFamily="34" charset="0"/>
                <a:sym typeface="+mn-ea"/>
              </a:rPr>
              <a:t>Nơi</a:t>
            </a:r>
            <a:r>
              <a:rPr lang="en-US" sz="1300" dirty="0">
                <a:ln>
                  <a:noFill/>
                </a:ln>
                <a:solidFill>
                  <a:srgbClr val="3333CC"/>
                </a:solidFill>
                <a:latin typeface="Arial" panose="020B0604020202020204" pitchFamily="34" charset="0"/>
                <a:cs typeface="Arial" panose="020B0604020202020204" pitchFamily="34" charset="0"/>
                <a:sym typeface="+mn-ea"/>
              </a:rPr>
              <a:t> </a:t>
            </a:r>
            <a:r>
              <a:rPr lang="en-US" sz="1300" dirty="0" err="1">
                <a:ln>
                  <a:noFill/>
                </a:ln>
                <a:solidFill>
                  <a:srgbClr val="3333CC"/>
                </a:solidFill>
                <a:latin typeface="Arial" panose="020B0604020202020204" pitchFamily="34" charset="0"/>
                <a:cs typeface="Arial" panose="020B0604020202020204" pitchFamily="34" charset="0"/>
                <a:sym typeface="+mn-ea"/>
              </a:rPr>
              <a:t>đây</a:t>
            </a:r>
            <a:r>
              <a:rPr lang="en-US" sz="1300" dirty="0">
                <a:ln>
                  <a:noFill/>
                </a:ln>
                <a:solidFill>
                  <a:srgbClr val="3333CC"/>
                </a:solidFill>
                <a:latin typeface="Arial" panose="020B0604020202020204" pitchFamily="34" charset="0"/>
                <a:cs typeface="Arial" panose="020B0604020202020204" pitchFamily="34" charset="0"/>
                <a:sym typeface="+mn-ea"/>
              </a:rPr>
              <a:t> </a:t>
            </a:r>
            <a:r>
              <a:rPr lang="vi-VN" sz="1300" dirty="0">
                <a:ln>
                  <a:noFill/>
                </a:ln>
                <a:solidFill>
                  <a:srgbClr val="3333CC"/>
                </a:solidFill>
                <a:latin typeface="Arial" panose="020B0604020202020204" pitchFamily="34" charset="0"/>
                <a:cs typeface="Arial" panose="020B0604020202020204" pitchFamily="34" charset="0"/>
                <a:sym typeface="+mn-ea"/>
              </a:rPr>
              <a:t>v</a:t>
            </a:r>
            <a:r>
              <a:rPr lang="en-US" sz="1300" dirty="0" err="1">
                <a:ln>
                  <a:noFill/>
                </a:ln>
                <a:solidFill>
                  <a:srgbClr val="3333CC"/>
                </a:solidFill>
                <a:latin typeface="Arial" panose="020B0604020202020204" pitchFamily="34" charset="0"/>
                <a:cs typeface="Arial" panose="020B0604020202020204" pitchFamily="34" charset="0"/>
                <a:sym typeface="+mn-ea"/>
              </a:rPr>
              <a:t>ới</a:t>
            </a:r>
            <a:r>
              <a:rPr lang="vi-VN" sz="1300" dirty="0">
                <a:ln>
                  <a:noFill/>
                </a:ln>
                <a:solidFill>
                  <a:srgbClr val="3333CC"/>
                </a:solidFill>
                <a:latin typeface="Arial" panose="020B0604020202020204" pitchFamily="34" charset="0"/>
                <a:cs typeface="Arial" panose="020B0604020202020204" pitchFamily="34" charset="0"/>
                <a:sym typeface="+mn-ea"/>
              </a:rPr>
              <a:t> bề dày lịch sử văn hóa lâu đời, nhiều công trình kiến trúc đồ sộ vừa mang nét hiện đại của Châu Âu, lại vừa mang nét cổ điển, sang trọng.</a:t>
            </a:r>
            <a:r>
              <a:rPr lang="en-US" sz="1300" dirty="0">
                <a:ln>
                  <a:noFill/>
                </a:ln>
                <a:solidFill>
                  <a:srgbClr val="3333CC"/>
                </a:solidFill>
                <a:latin typeface="Arial" panose="020B0604020202020204" pitchFamily="34" charset="0"/>
                <a:cs typeface="Arial" panose="020B0604020202020204" pitchFamily="34" charset="0"/>
                <a:sym typeface="+mn-ea"/>
              </a:rPr>
              <a:t> </a:t>
            </a:r>
            <a:endParaRPr lang="vi-VN" sz="1300" dirty="0">
              <a:ln>
                <a:noFill/>
              </a:ln>
              <a:solidFill>
                <a:srgbClr val="3333CC"/>
              </a:solidFill>
              <a:latin typeface="Arial" panose="020B0604020202020204" pitchFamily="34" charset="0"/>
              <a:cs typeface="Arial" panose="020B0604020202020204" pitchFamily="34" charset="0"/>
              <a:sym typeface="+mn-ea"/>
            </a:endParaRPr>
          </a:p>
        </p:txBody>
      </p:sp>
      <p:sp>
        <p:nvSpPr>
          <p:cNvPr id="4" name="TextBox 38">
            <a:extLst>
              <a:ext uri="{FF2B5EF4-FFF2-40B4-BE49-F238E27FC236}">
                <a16:creationId xmlns:a16="http://schemas.microsoft.com/office/drawing/2014/main" id="{7AE60B40-8FB4-746C-8258-CE15DC6A08C5}"/>
              </a:ext>
            </a:extLst>
          </p:cNvPr>
          <p:cNvSpPr txBox="1"/>
          <p:nvPr/>
        </p:nvSpPr>
        <p:spPr>
          <a:xfrm>
            <a:off x="579118" y="6421099"/>
            <a:ext cx="5534660" cy="338554"/>
          </a:xfrm>
          <a:prstGeom prst="rect">
            <a:avLst/>
          </a:prstGeom>
          <a:noFill/>
        </p:spPr>
        <p:txBody>
          <a:bodyPr wrap="square" rtlCol="0">
            <a:spAutoFit/>
          </a:bodyPr>
          <a:lstStyle/>
          <a:p>
            <a:pPr algn="ctr"/>
            <a:r>
              <a:rPr lang="vi-VN" sz="1600" b="1" dirty="0">
                <a:solidFill>
                  <a:srgbClr val="034DA2"/>
                </a:solidFill>
                <a:latin typeface="Arial   "/>
              </a:rPr>
              <a:t> </a:t>
            </a:r>
            <a:r>
              <a:rPr lang="en-US" sz="1600" b="1" dirty="0">
                <a:solidFill>
                  <a:srgbClr val="034DA2"/>
                </a:solidFill>
                <a:latin typeface="Arial   "/>
              </a:rPr>
              <a:t>ĐIỂM NHẤN CHƯƠNG TRÌNH</a:t>
            </a:r>
            <a:endParaRPr lang="vi-VN" sz="1600" b="1" dirty="0">
              <a:solidFill>
                <a:srgbClr val="034DA2"/>
              </a:solidFill>
              <a:latin typeface="Arial   "/>
            </a:endParaRPr>
          </a:p>
        </p:txBody>
      </p:sp>
      <p:pic>
        <p:nvPicPr>
          <p:cNvPr id="6" name="Graphic 27">
            <a:extLst>
              <a:ext uri="{FF2B5EF4-FFF2-40B4-BE49-F238E27FC236}">
                <a16:creationId xmlns:a16="http://schemas.microsoft.com/office/drawing/2014/main" id="{1B1A7536-107B-F64B-648A-8A053DA1334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362076" y="6439775"/>
            <a:ext cx="508656" cy="451551"/>
          </a:xfrm>
          <a:prstGeom prst="rect">
            <a:avLst/>
          </a:prstGeom>
        </p:spPr>
      </p:pic>
      <p:sp>
        <p:nvSpPr>
          <p:cNvPr id="7" name="TextBox 6">
            <a:extLst>
              <a:ext uri="{FF2B5EF4-FFF2-40B4-BE49-F238E27FC236}">
                <a16:creationId xmlns:a16="http://schemas.microsoft.com/office/drawing/2014/main" id="{7FEFCB13-3785-FF69-F735-E546DAFA4D81}"/>
              </a:ext>
            </a:extLst>
          </p:cNvPr>
          <p:cNvSpPr txBox="1"/>
          <p:nvPr/>
        </p:nvSpPr>
        <p:spPr>
          <a:xfrm>
            <a:off x="157639" y="4953000"/>
            <a:ext cx="6542722" cy="1148904"/>
          </a:xfrm>
          <a:prstGeom prst="rect">
            <a:avLst/>
          </a:prstGeom>
          <a:noFill/>
        </p:spPr>
        <p:txBody>
          <a:bodyPr wrap="square" rtlCol="0">
            <a:spAutoFit/>
          </a:bodyPr>
          <a:lstStyle/>
          <a:p>
            <a:pPr marL="0" marR="0" algn="ctr">
              <a:lnSpc>
                <a:spcPct val="107000"/>
              </a:lnSpc>
              <a:spcBef>
                <a:spcPts val="0"/>
              </a:spcBef>
              <a:spcAft>
                <a:spcPts val="0"/>
              </a:spcAft>
            </a:pPr>
            <a:r>
              <a:rPr lang="en-US" b="1" u="sng"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THƯỞNG LÃM ĐÊM TRẮNG Ở XỨ SỞ BẠCH DƯƠNG</a:t>
            </a:r>
          </a:p>
          <a:p>
            <a:pPr marL="0" marR="0" algn="ctr">
              <a:lnSpc>
                <a:spcPct val="107000"/>
              </a:lnSpc>
              <a:spcBef>
                <a:spcPts val="0"/>
              </a:spcBef>
              <a:spcAft>
                <a:spcPts val="0"/>
              </a:spcAft>
            </a:pPr>
            <a:r>
              <a:rPr lang="en-US" sz="2000" b="1" dirty="0">
                <a:solidFill>
                  <a:srgbClr val="00B050"/>
                </a:solidFill>
                <a:latin typeface="Arial" panose="020B0604020202020204" pitchFamily="34" charset="0"/>
                <a:ea typeface="Calibri" panose="020F0502020204030204" pitchFamily="34" charset="0"/>
                <a:cs typeface="Times New Roman" panose="02020603050405020304" pitchFamily="18" charset="0"/>
              </a:rPr>
              <a:t>MATXCOVA – SAINT.PETERSBURGS – MATXCOVA </a:t>
            </a:r>
          </a:p>
          <a:p>
            <a:pPr algn="ctr"/>
            <a:r>
              <a:rPr lang="en-US" sz="1400" dirty="0" err="1">
                <a:solidFill>
                  <a:srgbClr val="FF0000"/>
                </a:solidFill>
                <a:latin typeface="Arial" panose="020B0604020202020204" pitchFamily="34" charset="0"/>
                <a:ea typeface="Tahoma" panose="020B0604030504040204" pitchFamily="34" charset="0"/>
                <a:cs typeface="Arial" panose="020B0604020202020204" pitchFamily="34" charset="0"/>
              </a:rPr>
              <a:t>Khởi</a:t>
            </a:r>
            <a:r>
              <a:rPr lang="en-US" sz="1400" dirty="0">
                <a:solidFill>
                  <a:srgbClr val="FF0000"/>
                </a:solidFill>
                <a:latin typeface="Arial" panose="020B0604020202020204" pitchFamily="34" charset="0"/>
                <a:ea typeface="Tahoma" panose="020B0604030504040204" pitchFamily="34" charset="0"/>
                <a:cs typeface="Arial" panose="020B0604020202020204" pitchFamily="34" charset="0"/>
              </a:rPr>
              <a:t> </a:t>
            </a:r>
            <a:r>
              <a:rPr lang="en-US" sz="1400" dirty="0" err="1">
                <a:solidFill>
                  <a:srgbClr val="FF0000"/>
                </a:solidFill>
                <a:latin typeface="Arial" panose="020B0604020202020204" pitchFamily="34" charset="0"/>
                <a:ea typeface="Tahoma" panose="020B0604030504040204" pitchFamily="34" charset="0"/>
                <a:cs typeface="Arial" panose="020B0604020202020204" pitchFamily="34" charset="0"/>
              </a:rPr>
              <a:t>hành</a:t>
            </a:r>
            <a:r>
              <a:rPr lang="en-US" sz="1400" dirty="0">
                <a:solidFill>
                  <a:srgbClr val="FF0000"/>
                </a:solidFill>
                <a:latin typeface="Arial" panose="020B0604020202020204" pitchFamily="34" charset="0"/>
                <a:ea typeface="Tahoma" panose="020B0604030504040204" pitchFamily="34" charset="0"/>
                <a:cs typeface="Arial" panose="020B0604020202020204" pitchFamily="34" charset="0"/>
              </a:rPr>
              <a:t>: 24/06/2024 – 01/07/2024</a:t>
            </a:r>
          </a:p>
          <a:p>
            <a:pPr algn="ctr"/>
            <a:r>
              <a:rPr lang="en-US" sz="1400" dirty="0" err="1">
                <a:solidFill>
                  <a:srgbClr val="FF0000"/>
                </a:solidFill>
                <a:latin typeface="Arial" panose="020B0604020202020204" pitchFamily="34" charset="0"/>
                <a:ea typeface="Tahoma" panose="020B0604030504040204" pitchFamily="34" charset="0"/>
                <a:cs typeface="Arial" panose="020B0604020202020204" pitchFamily="34" charset="0"/>
              </a:rPr>
              <a:t>Thời</a:t>
            </a:r>
            <a:r>
              <a:rPr lang="en-US" sz="1400" dirty="0">
                <a:solidFill>
                  <a:srgbClr val="FF0000"/>
                </a:solidFill>
                <a:latin typeface="Arial" panose="020B0604020202020204" pitchFamily="34" charset="0"/>
                <a:ea typeface="Tahoma" panose="020B0604030504040204" pitchFamily="34" charset="0"/>
                <a:cs typeface="Arial" panose="020B0604020202020204" pitchFamily="34" charset="0"/>
              </a:rPr>
              <a:t> </a:t>
            </a:r>
            <a:r>
              <a:rPr lang="en-US" sz="1400" dirty="0" err="1">
                <a:solidFill>
                  <a:srgbClr val="FF0000"/>
                </a:solidFill>
                <a:latin typeface="Arial" panose="020B0604020202020204" pitchFamily="34" charset="0"/>
                <a:ea typeface="Tahoma" panose="020B0604030504040204" pitchFamily="34" charset="0"/>
                <a:cs typeface="Arial" panose="020B0604020202020204" pitchFamily="34" charset="0"/>
              </a:rPr>
              <a:t>gian</a:t>
            </a:r>
            <a:r>
              <a:rPr lang="en-US" sz="1400" dirty="0">
                <a:solidFill>
                  <a:srgbClr val="FF0000"/>
                </a:solidFill>
                <a:latin typeface="Arial" panose="020B0604020202020204" pitchFamily="34" charset="0"/>
                <a:ea typeface="Tahoma" panose="020B0604030504040204" pitchFamily="34" charset="0"/>
                <a:cs typeface="Arial" panose="020B0604020202020204" pitchFamily="34" charset="0"/>
              </a:rPr>
              <a:t>:   0</a:t>
            </a:r>
            <a:r>
              <a:rPr lang="en-US" sz="1400" dirty="0">
                <a:solidFill>
                  <a:srgbClr val="FF0000"/>
                </a:solidFill>
                <a:latin typeface="Arial" panose="020B0604020202020204" pitchFamily="34" charset="0"/>
                <a:ea typeface="Tahoma" panose="020B0604030504040204" pitchFamily="34" charset="0"/>
                <a:cs typeface="Arial" panose="020B0604020202020204" pitchFamily="34" charset="0"/>
                <a:sym typeface="+mn-ea"/>
              </a:rPr>
              <a:t>8 </a:t>
            </a:r>
            <a:r>
              <a:rPr lang="en-US" sz="1400" dirty="0" err="1">
                <a:solidFill>
                  <a:srgbClr val="FF0000"/>
                </a:solidFill>
                <a:latin typeface="Arial" panose="020B0604020202020204" pitchFamily="34" charset="0"/>
                <a:ea typeface="Tahoma" panose="020B0604030504040204" pitchFamily="34" charset="0"/>
                <a:cs typeface="Arial" panose="020B0604020202020204" pitchFamily="34" charset="0"/>
                <a:sym typeface="+mn-ea"/>
              </a:rPr>
              <a:t>ngày</a:t>
            </a:r>
            <a:r>
              <a:rPr lang="en-US" sz="1400" dirty="0">
                <a:solidFill>
                  <a:srgbClr val="FF0000"/>
                </a:solidFill>
                <a:latin typeface="Arial" panose="020B0604020202020204" pitchFamily="34" charset="0"/>
                <a:ea typeface="Tahoma" panose="020B0604030504040204" pitchFamily="34" charset="0"/>
                <a:cs typeface="Arial" panose="020B0604020202020204" pitchFamily="34" charset="0"/>
                <a:sym typeface="+mn-ea"/>
              </a:rPr>
              <a:t> 06 </a:t>
            </a:r>
            <a:r>
              <a:rPr lang="en-US" sz="1400" dirty="0" err="1">
                <a:solidFill>
                  <a:srgbClr val="FF0000"/>
                </a:solidFill>
                <a:latin typeface="Arial" panose="020B0604020202020204" pitchFamily="34" charset="0"/>
                <a:ea typeface="Tahoma" panose="020B0604030504040204" pitchFamily="34" charset="0"/>
                <a:cs typeface="Arial" panose="020B0604020202020204" pitchFamily="34" charset="0"/>
                <a:sym typeface="+mn-ea"/>
              </a:rPr>
              <a:t>đêm</a:t>
            </a:r>
            <a:r>
              <a:rPr lang="en-US" sz="1400" dirty="0">
                <a:solidFill>
                  <a:srgbClr val="FF0000"/>
                </a:solidFill>
                <a:latin typeface="Arial" panose="020B0604020202020204" pitchFamily="34" charset="0"/>
                <a:ea typeface="Tahoma" panose="020B0604030504040204" pitchFamily="34" charset="0"/>
                <a:cs typeface="Arial" panose="020B0604020202020204" pitchFamily="34" charset="0"/>
                <a:sym typeface="+mn-ea"/>
              </a:rPr>
              <a:t> </a:t>
            </a:r>
            <a:r>
              <a:rPr lang="en-US" sz="1400" dirty="0" err="1">
                <a:solidFill>
                  <a:srgbClr val="FF0000"/>
                </a:solidFill>
                <a:latin typeface="Arial" panose="020B0604020202020204" pitchFamily="34" charset="0"/>
                <a:ea typeface="Tahoma" panose="020B0604030504040204" pitchFamily="34" charset="0"/>
                <a:cs typeface="Arial" panose="020B0604020202020204" pitchFamily="34" charset="0"/>
                <a:sym typeface="+mn-ea"/>
              </a:rPr>
              <a:t>khách</a:t>
            </a:r>
            <a:r>
              <a:rPr lang="en-US" sz="1400" dirty="0">
                <a:solidFill>
                  <a:srgbClr val="FF0000"/>
                </a:solidFill>
                <a:latin typeface="Arial" panose="020B0604020202020204" pitchFamily="34" charset="0"/>
                <a:ea typeface="Tahoma" panose="020B0604030504040204" pitchFamily="34" charset="0"/>
                <a:cs typeface="Arial" panose="020B0604020202020204" pitchFamily="34" charset="0"/>
                <a:sym typeface="+mn-ea"/>
              </a:rPr>
              <a:t> </a:t>
            </a:r>
            <a:r>
              <a:rPr lang="en-US" sz="1400" dirty="0" err="1">
                <a:solidFill>
                  <a:srgbClr val="FF0000"/>
                </a:solidFill>
                <a:latin typeface="Arial" panose="020B0604020202020204" pitchFamily="34" charset="0"/>
                <a:ea typeface="Tahoma" panose="020B0604030504040204" pitchFamily="34" charset="0"/>
                <a:cs typeface="Arial" panose="020B0604020202020204" pitchFamily="34" charset="0"/>
                <a:sym typeface="+mn-ea"/>
              </a:rPr>
              <a:t>sạn</a:t>
            </a:r>
            <a:r>
              <a:rPr lang="en-US" sz="1400" dirty="0">
                <a:solidFill>
                  <a:srgbClr val="FF0000"/>
                </a:solidFill>
                <a:latin typeface="Arial" panose="020B0604020202020204" pitchFamily="34" charset="0"/>
                <a:ea typeface="Tahoma" panose="020B0604030504040204" pitchFamily="34" charset="0"/>
                <a:cs typeface="Arial" panose="020B0604020202020204" pitchFamily="34" charset="0"/>
                <a:sym typeface="+mn-ea"/>
              </a:rPr>
              <a:t> </a:t>
            </a:r>
            <a:endParaRPr lang="en-US" sz="1400" dirty="0">
              <a:solidFill>
                <a:srgbClr val="FF0000"/>
              </a:solidFill>
              <a:latin typeface="Arial" panose="020B0604020202020204" pitchFamily="34" charset="0"/>
              <a:ea typeface="Tahoma" panose="020B0604030504040204" pitchFamily="34" charset="0"/>
              <a:cs typeface="Arial" panose="020B0604020202020204" pitchFamily="34" charset="0"/>
            </a:endParaRPr>
          </a:p>
        </p:txBody>
      </p:sp>
      <p:sp>
        <p:nvSpPr>
          <p:cNvPr id="2" name="TextBox 1">
            <a:extLst>
              <a:ext uri="{FF2B5EF4-FFF2-40B4-BE49-F238E27FC236}">
                <a16:creationId xmlns:a16="http://schemas.microsoft.com/office/drawing/2014/main" id="{AF793962-8DA0-E4D1-7FF4-C31CD8055D88}"/>
              </a:ext>
            </a:extLst>
          </p:cNvPr>
          <p:cNvSpPr txBox="1"/>
          <p:nvPr/>
        </p:nvSpPr>
        <p:spPr>
          <a:xfrm>
            <a:off x="5705957" y="4633805"/>
            <a:ext cx="1152043" cy="275653"/>
          </a:xfrm>
          <a:prstGeom prst="rect">
            <a:avLst/>
          </a:prstGeom>
          <a:noFill/>
        </p:spPr>
        <p:txBody>
          <a:bodyPr wrap="square" rtlCol="0">
            <a:spAutoFit/>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HM010324</a:t>
            </a:r>
          </a:p>
        </p:txBody>
      </p:sp>
      <p:sp>
        <p:nvSpPr>
          <p:cNvPr id="3" name="TextBox 2">
            <a:extLst>
              <a:ext uri="{FF2B5EF4-FFF2-40B4-BE49-F238E27FC236}">
                <a16:creationId xmlns:a16="http://schemas.microsoft.com/office/drawing/2014/main" id="{75919D16-6F24-A7D9-07A3-E48FF7B806F3}"/>
              </a:ext>
            </a:extLst>
          </p:cNvPr>
          <p:cNvSpPr txBox="1"/>
          <p:nvPr/>
        </p:nvSpPr>
        <p:spPr>
          <a:xfrm>
            <a:off x="-78713" y="4608859"/>
            <a:ext cx="1440789" cy="275653"/>
          </a:xfrm>
          <a:prstGeom prst="rect">
            <a:avLst/>
          </a:prstGeom>
          <a:noFill/>
        </p:spPr>
        <p:txBody>
          <a:bodyPr wrap="square" rtlCol="0">
            <a:spAutoFit/>
          </a:bodyPr>
          <a:lstStyle/>
          <a:p>
            <a:pPr marL="0" marR="0" algn="ctr">
              <a:lnSpc>
                <a:spcPct val="107000"/>
              </a:lnSpc>
              <a:spcBef>
                <a:spcPts val="0"/>
              </a:spcBef>
              <a:spcAft>
                <a:spcPts val="0"/>
              </a:spcAft>
            </a:pPr>
            <a:r>
              <a:rPr lang="en-US" sz="1200" dirty="0" err="1">
                <a:effectLst/>
                <a:latin typeface="Arial" panose="020B0604020202020204" pitchFamily="34" charset="0"/>
                <a:ea typeface="Calibri" panose="020F0502020204030204" pitchFamily="34" charset="0"/>
                <a:cs typeface="Times New Roman" panose="02020603050405020304" pitchFamily="18" charset="0"/>
              </a:rPr>
              <a:t>Mã</a:t>
            </a:r>
            <a:r>
              <a:rPr lang="en-US" sz="1200" dirty="0">
                <a:effectLst/>
                <a:latin typeface="Arial" panose="020B0604020202020204" pitchFamily="34" charset="0"/>
                <a:ea typeface="Calibri" panose="020F0502020204030204" pitchFamily="34" charset="0"/>
                <a:cs typeface="Times New Roman" panose="02020603050405020304" pitchFamily="18" charset="0"/>
              </a:rPr>
              <a:t> tour: RUS-02</a:t>
            </a:r>
          </a:p>
        </p:txBody>
      </p:sp>
      <p:pic>
        <p:nvPicPr>
          <p:cNvPr id="1026" name="Picture 2" descr="Matxcơva: thành phố có chất lượng sống tốt nhất thế giới - Ảnh 1.">
            <a:extLst>
              <a:ext uri="{FF2B5EF4-FFF2-40B4-BE49-F238E27FC236}">
                <a16:creationId xmlns:a16="http://schemas.microsoft.com/office/drawing/2014/main" id="{53BAAC5A-D2C3-F273-A0A9-C7EF354E589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723549"/>
            <a:ext cx="6858000" cy="384176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6858000" cy="704873"/>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9720798"/>
            <a:ext cx="6858000" cy="185202"/>
          </a:xfrm>
          <a:prstGeom prst="rect">
            <a:avLst/>
          </a:prstGeom>
        </p:spPr>
      </p:pic>
      <p:grpSp>
        <p:nvGrpSpPr>
          <p:cNvPr id="28" name="Group 27"/>
          <p:cNvGrpSpPr/>
          <p:nvPr/>
        </p:nvGrpSpPr>
        <p:grpSpPr>
          <a:xfrm>
            <a:off x="340988" y="1308598"/>
            <a:ext cx="6417354" cy="424309"/>
            <a:chOff x="205102" y="1081496"/>
            <a:chExt cx="6417354" cy="424309"/>
          </a:xfrm>
        </p:grpSpPr>
        <p:sp>
          <p:nvSpPr>
            <p:cNvPr id="11" name="Rectangle: Rounded Corners 10"/>
            <p:cNvSpPr/>
            <p:nvPr/>
          </p:nvSpPr>
          <p:spPr>
            <a:xfrm>
              <a:off x="205102" y="1081496"/>
              <a:ext cx="1435101" cy="424309"/>
            </a:xfrm>
            <a:prstGeom prst="roundRect">
              <a:avLst>
                <a:gd name="adj" fmla="val 50000"/>
              </a:avLst>
            </a:prstGeom>
            <a:ln>
              <a:noFill/>
            </a:ln>
          </p:spPr>
          <p:style>
            <a:lnRef idx="2">
              <a:schemeClr val="accent4">
                <a:shade val="15000"/>
              </a:schemeClr>
            </a:lnRef>
            <a:fillRef idx="1">
              <a:schemeClr val="accent4"/>
            </a:fillRef>
            <a:effectRef idx="0">
              <a:schemeClr val="accent4"/>
            </a:effectRef>
            <a:fontRef idx="minor">
              <a:schemeClr val="lt1"/>
            </a:fontRef>
          </p:style>
          <p:txBody>
            <a:bodyPr lIns="91440" rtlCol="0" anchor="ctr"/>
            <a:lstStyle/>
            <a:p>
              <a:pPr algn="ctr"/>
              <a:r>
                <a:rPr lang="vi-VN" sz="1200" b="1" dirty="0">
                  <a:latin typeface="Arial" panose="020B0604020202020204" pitchFamily="34" charset="0"/>
                  <a:cs typeface="Arial" panose="020B0604020202020204" pitchFamily="34" charset="0"/>
                </a:rPr>
                <a:t>Ngày </a:t>
              </a:r>
              <a:r>
                <a:rPr lang="en-US" altLang="vi-VN" sz="1200" b="1" dirty="0">
                  <a:latin typeface="Arial" panose="020B0604020202020204" pitchFamily="34" charset="0"/>
                  <a:cs typeface="Arial" panose="020B0604020202020204" pitchFamily="34" charset="0"/>
                </a:rPr>
                <a:t>1</a:t>
              </a:r>
              <a:endParaRPr lang="vi-VN" sz="1200" b="1" dirty="0">
                <a:latin typeface="Arial" panose="020B0604020202020204" pitchFamily="34" charset="0"/>
                <a:cs typeface="Arial" panose="020B0604020202020204" pitchFamily="34" charset="0"/>
              </a:endParaRPr>
            </a:p>
          </p:txBody>
        </p:sp>
        <p:cxnSp>
          <p:nvCxnSpPr>
            <p:cNvPr id="13" name="Straight Connector 12"/>
            <p:cNvCxnSpPr/>
            <p:nvPr/>
          </p:nvCxnSpPr>
          <p:spPr>
            <a:xfrm>
              <a:off x="1799631" y="1505805"/>
              <a:ext cx="4822825"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766569" y="1146636"/>
              <a:ext cx="4819650" cy="241300"/>
            </a:xfrm>
            <a:prstGeom prst="rect">
              <a:avLst/>
            </a:prstGeom>
            <a:noFill/>
          </p:spPr>
          <p:txBody>
            <a:bodyPr wrap="square" rtlCol="0">
              <a:noAutofit/>
            </a:bodyPr>
            <a:lstStyle/>
            <a:p>
              <a:r>
                <a:rPr sz="1300" b="1" dirty="0">
                  <a:solidFill>
                    <a:schemeClr val="accent1">
                      <a:lumMod val="75000"/>
                    </a:schemeClr>
                  </a:solidFill>
                  <a:latin typeface="Arial" panose="020B0604020202020204" pitchFamily="34" charset="0"/>
                </a:rPr>
                <a:t>TP.HCM</a:t>
              </a:r>
              <a:r>
                <a:rPr lang="en-US" sz="1300" b="1" dirty="0">
                  <a:solidFill>
                    <a:schemeClr val="accent1">
                      <a:lumMod val="75000"/>
                    </a:schemeClr>
                  </a:solidFill>
                  <a:latin typeface="Arial" panose="020B0604020202020204" pitchFamily="34" charset="0"/>
                </a:rPr>
                <a:t> </a:t>
              </a:r>
              <a:r>
                <a:rPr sz="1300" b="1" dirty="0">
                  <a:solidFill>
                    <a:schemeClr val="accent1">
                      <a:lumMod val="75000"/>
                    </a:schemeClr>
                  </a:solidFill>
                  <a:latin typeface="Arial" panose="020B0604020202020204" pitchFamily="34" charset="0"/>
                </a:rPr>
                <a:t>✈ </a:t>
              </a:r>
              <a:r>
                <a:rPr lang="en-US" sz="1300" b="1" dirty="0">
                  <a:solidFill>
                    <a:schemeClr val="accent1">
                      <a:lumMod val="75000"/>
                    </a:schemeClr>
                  </a:solidFill>
                  <a:latin typeface="Arial" panose="020B0604020202020204" pitchFamily="34" charset="0"/>
                </a:rPr>
                <a:t>MATXCOVA (NGA) </a:t>
              </a:r>
              <a:endParaRPr sz="1300" b="1" dirty="0">
                <a:solidFill>
                  <a:schemeClr val="accent1">
                    <a:lumMod val="75000"/>
                  </a:schemeClr>
                </a:solidFill>
                <a:latin typeface="Arial" panose="020B0604020202020204" pitchFamily="34" charset="0"/>
              </a:endParaRPr>
            </a:p>
            <a:p>
              <a:endParaRPr sz="1300" b="1" dirty="0">
                <a:solidFill>
                  <a:schemeClr val="accent1">
                    <a:lumMod val="75000"/>
                  </a:schemeClr>
                </a:solidFill>
                <a:latin typeface="Arial" panose="020B0604020202020204" pitchFamily="34" charset="0"/>
              </a:endParaRPr>
            </a:p>
          </p:txBody>
        </p:sp>
      </p:grpSp>
      <p:sp>
        <p:nvSpPr>
          <p:cNvPr id="39" name="Rectangle: Rounded Corners 38"/>
          <p:cNvSpPr/>
          <p:nvPr/>
        </p:nvSpPr>
        <p:spPr>
          <a:xfrm>
            <a:off x="3991308" y="2115412"/>
            <a:ext cx="2536825" cy="1680057"/>
          </a:xfrm>
          <a:prstGeom prst="roundRect">
            <a:avLst/>
          </a:prstGeom>
          <a:blipFill dpi="0" rotWithShape="1">
            <a:blip r:embed="rId4"/>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a:extLst>
              <a:ext uri="{FF2B5EF4-FFF2-40B4-BE49-F238E27FC236}">
                <a16:creationId xmlns:a16="http://schemas.microsoft.com/office/drawing/2014/main" id="{978C6E7F-09D9-1310-0035-2C7970378871}"/>
              </a:ext>
            </a:extLst>
          </p:cNvPr>
          <p:cNvGraphicFramePr>
            <a:graphicFrameLocks noGrp="1"/>
          </p:cNvGraphicFramePr>
          <p:nvPr>
            <p:extLst>
              <p:ext uri="{D42A27DB-BD31-4B8C-83A1-F6EECF244321}">
                <p14:modId xmlns:p14="http://schemas.microsoft.com/office/powerpoint/2010/main" val="44725404"/>
              </p:ext>
            </p:extLst>
          </p:nvPr>
        </p:nvGraphicFramePr>
        <p:xfrm>
          <a:off x="129549" y="1894841"/>
          <a:ext cx="3806187" cy="2194560"/>
        </p:xfrm>
        <a:graphic>
          <a:graphicData uri="http://schemas.openxmlformats.org/drawingml/2006/table">
            <a:tbl>
              <a:tblPr firstRow="1" bandRow="1">
                <a:tableStyleId>{5C22544A-7EE6-4342-B048-85BDC9FD1C3A}</a:tableStyleId>
              </a:tblPr>
              <a:tblGrid>
                <a:gridCol w="597828">
                  <a:extLst>
                    <a:ext uri="{9D8B030D-6E8A-4147-A177-3AD203B41FA5}">
                      <a16:colId xmlns:a16="http://schemas.microsoft.com/office/drawing/2014/main" val="20000"/>
                    </a:ext>
                  </a:extLst>
                </a:gridCol>
                <a:gridCol w="3208359">
                  <a:extLst>
                    <a:ext uri="{9D8B030D-6E8A-4147-A177-3AD203B41FA5}">
                      <a16:colId xmlns:a16="http://schemas.microsoft.com/office/drawing/2014/main" val="20001"/>
                    </a:ext>
                  </a:extLst>
                </a:gridCol>
              </a:tblGrid>
              <a:tr h="2067673">
                <a:tc>
                  <a:txBody>
                    <a:bodyPr/>
                    <a:lstStyle/>
                    <a:p>
                      <a:pPr algn="l"/>
                      <a:endParaRPr lang="vi-VN" sz="1200" b="0" dirty="0">
                        <a:solidFill>
                          <a:schemeClr val="tx1"/>
                        </a:solidFill>
                        <a:latin typeface="Arial (body)"/>
                        <a:cs typeface="Arial" panose="020B0604020202020204" pitchFamily="34" charset="0"/>
                      </a:endParaRPr>
                    </a:p>
                    <a:p>
                      <a:pPr algn="l"/>
                      <a:endParaRPr lang="vi-VN" sz="1200" b="0" dirty="0">
                        <a:solidFill>
                          <a:schemeClr val="tx1"/>
                        </a:solidFill>
                        <a:latin typeface="Arial (body)"/>
                        <a:cs typeface="Arial" panose="020B0604020202020204" pitchFamily="34" charset="0"/>
                      </a:endParaRPr>
                    </a:p>
                    <a:p>
                      <a:pPr algn="l"/>
                      <a:r>
                        <a:rPr lang="en-US" sz="1200" b="0" dirty="0" err="1">
                          <a:solidFill>
                            <a:schemeClr val="tx1"/>
                          </a:solidFill>
                          <a:latin typeface="Arial (body)"/>
                          <a:cs typeface="Arial" panose="020B0604020202020204" pitchFamily="34" charset="0"/>
                        </a:rPr>
                        <a:t>Sáng</a:t>
                      </a:r>
                      <a:endParaRPr lang="vi-VN" sz="1200" b="0" dirty="0">
                        <a:solidFill>
                          <a:schemeClr val="tx1"/>
                        </a:solidFill>
                        <a:latin typeface="Arial (body)"/>
                        <a:cs typeface="Arial" panose="020B0604020202020204" pitchFamily="34" charset="0"/>
                      </a:endParaRPr>
                    </a:p>
                  </a:txBody>
                  <a:tcPr>
                    <a:noFill/>
                  </a:tcPr>
                </a:tc>
                <a:tc>
                  <a:txBody>
                    <a:bodyPr/>
                    <a:lstStyle/>
                    <a:p>
                      <a:pPr algn="l">
                        <a:lnSpc>
                          <a:spcPct val="150000"/>
                        </a:lnSpc>
                      </a:pPr>
                      <a:r>
                        <a:rPr lang="vi-VN" sz="1200" b="1" i="0" dirty="0">
                          <a:solidFill>
                            <a:schemeClr val="tx1"/>
                          </a:solidFill>
                          <a:latin typeface="Arial (body)"/>
                        </a:rPr>
                        <a:t>0</a:t>
                      </a:r>
                      <a:r>
                        <a:rPr lang="en-US" sz="1200" b="1" i="0" dirty="0">
                          <a:solidFill>
                            <a:schemeClr val="tx1"/>
                          </a:solidFill>
                          <a:latin typeface="Arial (body)"/>
                        </a:rPr>
                        <a:t>8:00</a:t>
                      </a:r>
                      <a:r>
                        <a:rPr lang="vi-VN" sz="1200" b="1" i="0" dirty="0">
                          <a:solidFill>
                            <a:schemeClr val="tx1"/>
                          </a:solidFill>
                          <a:latin typeface="Arial (body)"/>
                        </a:rPr>
                        <a:t>.</a:t>
                      </a:r>
                      <a:r>
                        <a:rPr lang="vi-VN" sz="1200" b="0" i="0" dirty="0">
                          <a:solidFill>
                            <a:schemeClr val="tx1"/>
                          </a:solidFill>
                          <a:latin typeface="Arial (body)"/>
                        </a:rPr>
                        <a:t> Hướng dẫn viên sẽ đón Quý Khách tại </a:t>
                      </a:r>
                      <a:r>
                        <a:rPr lang="vi-VN" sz="1200" b="1" i="0" dirty="0">
                          <a:solidFill>
                            <a:schemeClr val="tx1"/>
                          </a:solidFill>
                          <a:latin typeface="Arial (body)"/>
                        </a:rPr>
                        <a:t>Ga đi Quốc tế Sân bay Tân Sơn Nhất </a:t>
                      </a:r>
                      <a:r>
                        <a:rPr lang="vi-VN" sz="1200" b="0" i="0" dirty="0">
                          <a:solidFill>
                            <a:schemeClr val="tx1"/>
                          </a:solidFill>
                          <a:latin typeface="Arial (body)"/>
                        </a:rPr>
                        <a:t>để làm thủ tục xuất cảnh đi </a:t>
                      </a:r>
                      <a:r>
                        <a:rPr lang="en-US" sz="1200" b="1" i="0" dirty="0" err="1">
                          <a:solidFill>
                            <a:schemeClr val="tx1"/>
                          </a:solidFill>
                          <a:latin typeface="Arial (body)"/>
                        </a:rPr>
                        <a:t>Cộng</a:t>
                      </a:r>
                      <a:r>
                        <a:rPr lang="en-US" sz="1200" b="1" i="0" dirty="0">
                          <a:solidFill>
                            <a:schemeClr val="tx1"/>
                          </a:solidFill>
                          <a:latin typeface="Arial (body)"/>
                        </a:rPr>
                        <a:t> </a:t>
                      </a:r>
                      <a:r>
                        <a:rPr lang="en-US" sz="1200" b="1" i="0" dirty="0" err="1">
                          <a:solidFill>
                            <a:schemeClr val="tx1"/>
                          </a:solidFill>
                          <a:latin typeface="Arial (body)"/>
                        </a:rPr>
                        <a:t>Hòa</a:t>
                      </a:r>
                      <a:r>
                        <a:rPr lang="en-US" sz="1200" b="1" i="0" dirty="0">
                          <a:solidFill>
                            <a:schemeClr val="tx1"/>
                          </a:solidFill>
                          <a:latin typeface="Arial (body)"/>
                        </a:rPr>
                        <a:t> Liên ban Nga</a:t>
                      </a:r>
                      <a:r>
                        <a:rPr lang="vi-VN" sz="1200" b="1" i="0" dirty="0">
                          <a:solidFill>
                            <a:schemeClr val="tx1"/>
                          </a:solidFill>
                          <a:latin typeface="Arial (body)"/>
                        </a:rPr>
                        <a:t> </a:t>
                      </a:r>
                      <a:r>
                        <a:rPr lang="vi-VN" sz="1200" b="0" i="0" dirty="0">
                          <a:solidFill>
                            <a:schemeClr val="tx1"/>
                          </a:solidFill>
                          <a:latin typeface="Arial (body)"/>
                        </a:rPr>
                        <a:t>lúc</a:t>
                      </a:r>
                      <a:r>
                        <a:rPr lang="vi-VN" sz="1200" b="1" i="0" dirty="0">
                          <a:solidFill>
                            <a:schemeClr val="tx1"/>
                          </a:solidFill>
                          <a:latin typeface="Arial (body)"/>
                        </a:rPr>
                        <a:t> </a:t>
                      </a:r>
                      <a:r>
                        <a:rPr lang="en-US" sz="1200" b="1" i="0" dirty="0">
                          <a:solidFill>
                            <a:schemeClr val="tx1"/>
                          </a:solidFill>
                          <a:latin typeface="Arial (body)"/>
                        </a:rPr>
                        <a:t>10:55 </a:t>
                      </a:r>
                      <a:r>
                        <a:rPr lang="vi-VN" sz="1200" b="1" i="0" dirty="0">
                          <a:solidFill>
                            <a:schemeClr val="tx1"/>
                          </a:solidFill>
                          <a:latin typeface="Arial (body)"/>
                        </a:rPr>
                        <a:t>hãng hàng không </a:t>
                      </a:r>
                      <a:r>
                        <a:rPr lang="en-US" sz="1200" b="1" i="0" dirty="0">
                          <a:solidFill>
                            <a:schemeClr val="tx1"/>
                          </a:solidFill>
                          <a:latin typeface="Arial (body)"/>
                        </a:rPr>
                        <a:t>Aeroflot.</a:t>
                      </a:r>
                      <a:endParaRPr lang="vi-VN" sz="1200" b="0" i="0" dirty="0">
                        <a:solidFill>
                          <a:schemeClr val="tx1"/>
                        </a:solidFill>
                        <a:latin typeface="Arial (body)"/>
                      </a:endParaRPr>
                    </a:p>
                    <a:p>
                      <a:pPr algn="l">
                        <a:lnSpc>
                          <a:spcPct val="150000"/>
                        </a:lnSpc>
                      </a:pPr>
                      <a:r>
                        <a:rPr lang="en-US" sz="1200" b="1" i="0" dirty="0">
                          <a:solidFill>
                            <a:schemeClr val="tx1"/>
                          </a:solidFill>
                          <a:latin typeface="Arial (body)"/>
                        </a:rPr>
                        <a:t>17:35</a:t>
                      </a:r>
                      <a:r>
                        <a:rPr lang="vi-VN" sz="1200" b="0" i="0" dirty="0">
                          <a:solidFill>
                            <a:schemeClr val="tx1"/>
                          </a:solidFill>
                          <a:latin typeface="Arial (body)"/>
                        </a:rPr>
                        <a:t> đến sân bay </a:t>
                      </a:r>
                      <a:r>
                        <a:rPr lang="vi-VN" sz="1200" b="1" i="0" dirty="0">
                          <a:solidFill>
                            <a:schemeClr val="tx1"/>
                          </a:solidFill>
                          <a:latin typeface="Arial (body)"/>
                        </a:rPr>
                        <a:t>Quốc tế</a:t>
                      </a:r>
                      <a:r>
                        <a:rPr lang="en-US" sz="1200" b="1" i="0" dirty="0">
                          <a:solidFill>
                            <a:schemeClr val="tx1"/>
                          </a:solidFill>
                          <a:latin typeface="Arial (body)"/>
                        </a:rPr>
                        <a:t> Sheremetyevo</a:t>
                      </a:r>
                      <a:endParaRPr lang="vi-VN" sz="1200" b="1" i="0" dirty="0">
                        <a:solidFill>
                          <a:schemeClr val="tx1"/>
                        </a:solidFill>
                        <a:latin typeface="Arial (body)"/>
                      </a:endParaRPr>
                    </a:p>
                    <a:p>
                      <a:pPr algn="l">
                        <a:lnSpc>
                          <a:spcPct val="150000"/>
                        </a:lnSpc>
                      </a:pPr>
                      <a:r>
                        <a:rPr lang="vi-VN" sz="1200" b="0" i="0" dirty="0">
                          <a:solidFill>
                            <a:schemeClr val="tx1"/>
                          </a:solidFill>
                          <a:latin typeface="Arial (body)"/>
                        </a:rPr>
                        <a:t>Nghỉ đêm tại</a:t>
                      </a:r>
                      <a:r>
                        <a:rPr lang="en-US" sz="1200" b="0" i="0" dirty="0">
                          <a:solidFill>
                            <a:schemeClr val="tx1"/>
                          </a:solidFill>
                          <a:latin typeface="Arial (body)"/>
                        </a:rPr>
                        <a:t> </a:t>
                      </a:r>
                      <a:r>
                        <a:rPr lang="en-US" sz="1200" b="0" i="0" dirty="0" err="1">
                          <a:solidFill>
                            <a:schemeClr val="tx1"/>
                          </a:solidFill>
                          <a:latin typeface="Arial (body)"/>
                        </a:rPr>
                        <a:t>khách</a:t>
                      </a:r>
                      <a:r>
                        <a:rPr lang="en-US" sz="1200" b="0" i="0" dirty="0">
                          <a:solidFill>
                            <a:schemeClr val="tx1"/>
                          </a:solidFill>
                          <a:latin typeface="Arial (body)"/>
                        </a:rPr>
                        <a:t> </a:t>
                      </a:r>
                      <a:r>
                        <a:rPr lang="en-US" sz="1200" b="0" i="0" dirty="0" err="1">
                          <a:solidFill>
                            <a:schemeClr val="tx1"/>
                          </a:solidFill>
                          <a:latin typeface="Arial (body)"/>
                        </a:rPr>
                        <a:t>sạn</a:t>
                      </a:r>
                      <a:r>
                        <a:rPr lang="en-US" sz="1200" b="0" i="0" dirty="0">
                          <a:solidFill>
                            <a:schemeClr val="tx1"/>
                          </a:solidFill>
                          <a:latin typeface="Arial (body)"/>
                        </a:rPr>
                        <a:t>. </a:t>
                      </a:r>
                      <a:endParaRPr lang="vi-VN" sz="1200" b="1" i="0" dirty="0">
                        <a:solidFill>
                          <a:schemeClr val="tx1"/>
                        </a:solidFill>
                        <a:latin typeface="Arial (body)"/>
                      </a:endParaRPr>
                    </a:p>
                    <a:p>
                      <a:pPr algn="l"/>
                      <a:endParaRPr lang="vi-VN" sz="1200" b="0" i="0" dirty="0">
                        <a:solidFill>
                          <a:schemeClr val="tx1"/>
                        </a:solidFill>
                        <a:latin typeface="Arial (body)"/>
                      </a:endParaRPr>
                    </a:p>
                  </a:txBody>
                  <a:tcPr>
                    <a:noFill/>
                  </a:tcPr>
                </a:tc>
                <a:extLst>
                  <a:ext uri="{0D108BD9-81ED-4DB2-BD59-A6C34878D82A}">
                    <a16:rowId xmlns:a16="http://schemas.microsoft.com/office/drawing/2014/main" val="10000"/>
                  </a:ext>
                </a:extLst>
              </a:tr>
            </a:tbl>
          </a:graphicData>
        </a:graphic>
      </p:graphicFrame>
      <p:sp>
        <p:nvSpPr>
          <p:cNvPr id="3" name="TextBox 38">
            <a:extLst>
              <a:ext uri="{FF2B5EF4-FFF2-40B4-BE49-F238E27FC236}">
                <a16:creationId xmlns:a16="http://schemas.microsoft.com/office/drawing/2014/main" id="{5785EB73-49A0-C134-A8B2-9A12EE03DDB8}"/>
              </a:ext>
            </a:extLst>
          </p:cNvPr>
          <p:cNvSpPr txBox="1"/>
          <p:nvPr/>
        </p:nvSpPr>
        <p:spPr>
          <a:xfrm>
            <a:off x="1692946" y="792513"/>
            <a:ext cx="3497533" cy="338554"/>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wrap="square" rtlCol="0">
            <a:spAutoFit/>
          </a:bodyPr>
          <a:lstStyle/>
          <a:p>
            <a:pPr algn="ctr"/>
            <a:r>
              <a:rPr lang="vi-VN" sz="1600" b="1" dirty="0">
                <a:solidFill>
                  <a:srgbClr val="034DA2"/>
                </a:solidFill>
                <a:latin typeface="Arial   "/>
              </a:rPr>
              <a:t> </a:t>
            </a:r>
            <a:r>
              <a:rPr lang="en-US" sz="1600" b="1" dirty="0">
                <a:solidFill>
                  <a:srgbClr val="2365AD"/>
                </a:solidFill>
                <a:latin typeface="Arial   "/>
              </a:rPr>
              <a:t>CHƯƠNG TRÌNH TOUR CHI TIẾT</a:t>
            </a:r>
            <a:endParaRPr lang="vi-VN" sz="1600" b="1" dirty="0">
              <a:solidFill>
                <a:srgbClr val="2365AD"/>
              </a:solidFill>
              <a:latin typeface="Arial   "/>
            </a:endParaRPr>
          </a:p>
        </p:txBody>
      </p:sp>
      <p:grpSp>
        <p:nvGrpSpPr>
          <p:cNvPr id="7" name="Group 6">
            <a:extLst>
              <a:ext uri="{FF2B5EF4-FFF2-40B4-BE49-F238E27FC236}">
                <a16:creationId xmlns:a16="http://schemas.microsoft.com/office/drawing/2014/main" id="{B10A20DA-4895-7D0F-42A3-27094363748A}"/>
              </a:ext>
            </a:extLst>
          </p:cNvPr>
          <p:cNvGrpSpPr/>
          <p:nvPr/>
        </p:nvGrpSpPr>
        <p:grpSpPr>
          <a:xfrm>
            <a:off x="304751" y="4089401"/>
            <a:ext cx="6417354" cy="424309"/>
            <a:chOff x="205102" y="1081496"/>
            <a:chExt cx="6417354" cy="424309"/>
          </a:xfrm>
        </p:grpSpPr>
        <p:sp>
          <p:nvSpPr>
            <p:cNvPr id="8" name="Rectangle: Rounded Corners 7">
              <a:extLst>
                <a:ext uri="{FF2B5EF4-FFF2-40B4-BE49-F238E27FC236}">
                  <a16:creationId xmlns:a16="http://schemas.microsoft.com/office/drawing/2014/main" id="{D779ADF5-DDD4-722A-8096-5A09D35C5113}"/>
                </a:ext>
              </a:extLst>
            </p:cNvPr>
            <p:cNvSpPr/>
            <p:nvPr/>
          </p:nvSpPr>
          <p:spPr>
            <a:xfrm>
              <a:off x="205102" y="1081496"/>
              <a:ext cx="1435101" cy="424309"/>
            </a:xfrm>
            <a:prstGeom prst="roundRect">
              <a:avLst>
                <a:gd name="adj" fmla="val 50000"/>
              </a:avLst>
            </a:prstGeom>
            <a:ln>
              <a:noFill/>
            </a:ln>
          </p:spPr>
          <p:style>
            <a:lnRef idx="2">
              <a:schemeClr val="accent4">
                <a:shade val="15000"/>
              </a:schemeClr>
            </a:lnRef>
            <a:fillRef idx="1">
              <a:schemeClr val="accent4"/>
            </a:fillRef>
            <a:effectRef idx="0">
              <a:schemeClr val="accent4"/>
            </a:effectRef>
            <a:fontRef idx="minor">
              <a:schemeClr val="lt1"/>
            </a:fontRef>
          </p:style>
          <p:txBody>
            <a:bodyPr lIns="91440" rtlCol="0" anchor="ctr"/>
            <a:lstStyle/>
            <a:p>
              <a:pPr algn="ctr"/>
              <a:r>
                <a:rPr lang="vi-VN" sz="1200" b="1" dirty="0">
                  <a:latin typeface="Arial" panose="020B0604020202020204" pitchFamily="34" charset="0"/>
                  <a:cs typeface="Arial" panose="020B0604020202020204" pitchFamily="34" charset="0"/>
                </a:rPr>
                <a:t>Ngày </a:t>
              </a:r>
              <a:r>
                <a:rPr lang="en-US" sz="1200" b="1" dirty="0">
                  <a:latin typeface="Arial" panose="020B0604020202020204" pitchFamily="34" charset="0"/>
                  <a:cs typeface="Arial" panose="020B0604020202020204" pitchFamily="34" charset="0"/>
                </a:rPr>
                <a:t>2</a:t>
              </a:r>
              <a:endParaRPr lang="vi-VN" sz="1200" b="1" dirty="0">
                <a:latin typeface="Arial" panose="020B0604020202020204" pitchFamily="34" charset="0"/>
                <a:cs typeface="Arial" panose="020B0604020202020204" pitchFamily="34" charset="0"/>
              </a:endParaRPr>
            </a:p>
          </p:txBody>
        </p:sp>
        <p:cxnSp>
          <p:nvCxnSpPr>
            <p:cNvPr id="9" name="Straight Connector 8">
              <a:extLst>
                <a:ext uri="{FF2B5EF4-FFF2-40B4-BE49-F238E27FC236}">
                  <a16:creationId xmlns:a16="http://schemas.microsoft.com/office/drawing/2014/main" id="{396A784A-A2A3-AE47-357F-BBB9785DE13B}"/>
                </a:ext>
              </a:extLst>
            </p:cNvPr>
            <p:cNvCxnSpPr/>
            <p:nvPr/>
          </p:nvCxnSpPr>
          <p:spPr>
            <a:xfrm>
              <a:off x="1799631" y="1505805"/>
              <a:ext cx="4822825"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A3F0CFB-C5C2-AA65-5303-3EFADBDB64B3}"/>
                </a:ext>
              </a:extLst>
            </p:cNvPr>
            <p:cNvSpPr txBox="1"/>
            <p:nvPr/>
          </p:nvSpPr>
          <p:spPr>
            <a:xfrm>
              <a:off x="1766569" y="1185659"/>
              <a:ext cx="4819650" cy="241300"/>
            </a:xfrm>
            <a:prstGeom prst="rect">
              <a:avLst/>
            </a:prstGeom>
            <a:noFill/>
          </p:spPr>
          <p:txBody>
            <a:bodyPr wrap="square" rtlCol="0">
              <a:noAutofit/>
            </a:bodyPr>
            <a:lstStyle/>
            <a:p>
              <a:r>
                <a:rPr lang="en-US" sz="1300" b="1" dirty="0">
                  <a:solidFill>
                    <a:schemeClr val="accent1">
                      <a:lumMod val="75000"/>
                    </a:schemeClr>
                  </a:solidFill>
                  <a:latin typeface="Arial" panose="020B0604020202020204" pitchFamily="34" charset="0"/>
                </a:rPr>
                <a:t>THAM QUAN MATXCOVA (NGA) (</a:t>
              </a:r>
              <a:r>
                <a:rPr lang="en-US" sz="1300" b="1" dirty="0" err="1">
                  <a:solidFill>
                    <a:schemeClr val="accent1">
                      <a:lumMod val="75000"/>
                    </a:schemeClr>
                  </a:solidFill>
                  <a:latin typeface="Arial" panose="020B0604020202020204" pitchFamily="34" charset="0"/>
                </a:rPr>
                <a:t>Ăn</a:t>
              </a:r>
              <a:r>
                <a:rPr lang="en-US" sz="1300" b="1" dirty="0">
                  <a:solidFill>
                    <a:schemeClr val="accent1">
                      <a:lumMod val="75000"/>
                    </a:schemeClr>
                  </a:solidFill>
                  <a:latin typeface="Arial" panose="020B0604020202020204" pitchFamily="34" charset="0"/>
                </a:rPr>
                <a:t> 3 </a:t>
              </a:r>
              <a:r>
                <a:rPr lang="en-US" sz="1300" b="1" dirty="0" err="1">
                  <a:solidFill>
                    <a:schemeClr val="accent1">
                      <a:lumMod val="75000"/>
                    </a:schemeClr>
                  </a:solidFill>
                  <a:latin typeface="Arial" panose="020B0604020202020204" pitchFamily="34" charset="0"/>
                </a:rPr>
                <a:t>bữa</a:t>
              </a:r>
              <a:r>
                <a:rPr lang="en-US" sz="1300" b="1" dirty="0">
                  <a:solidFill>
                    <a:schemeClr val="accent1">
                      <a:lumMod val="75000"/>
                    </a:schemeClr>
                  </a:solidFill>
                  <a:latin typeface="Arial" panose="020B0604020202020204" pitchFamily="34" charset="0"/>
                </a:rPr>
                <a:t>)</a:t>
              </a:r>
              <a:endParaRPr sz="1300" b="1" dirty="0">
                <a:solidFill>
                  <a:schemeClr val="accent1">
                    <a:lumMod val="75000"/>
                  </a:schemeClr>
                </a:solidFill>
                <a:latin typeface="Arial" panose="020B0604020202020204" pitchFamily="34" charset="0"/>
              </a:endParaRPr>
            </a:p>
            <a:p>
              <a:endParaRPr sz="1300" b="1" dirty="0">
                <a:solidFill>
                  <a:schemeClr val="accent1">
                    <a:lumMod val="75000"/>
                  </a:schemeClr>
                </a:solidFill>
                <a:latin typeface="Arial" panose="020B0604020202020204" pitchFamily="34" charset="0"/>
              </a:endParaRPr>
            </a:p>
          </p:txBody>
        </p:sp>
      </p:grpSp>
      <p:graphicFrame>
        <p:nvGraphicFramePr>
          <p:cNvPr id="14" name="Table 13">
            <a:extLst>
              <a:ext uri="{FF2B5EF4-FFF2-40B4-BE49-F238E27FC236}">
                <a16:creationId xmlns:a16="http://schemas.microsoft.com/office/drawing/2014/main" id="{1751BEB6-5AFC-6DFE-F6E3-148509639C7C}"/>
              </a:ext>
            </a:extLst>
          </p:cNvPr>
          <p:cNvGraphicFramePr>
            <a:graphicFrameLocks noGrp="1"/>
          </p:cNvGraphicFramePr>
          <p:nvPr>
            <p:extLst>
              <p:ext uri="{D42A27DB-BD31-4B8C-83A1-F6EECF244321}">
                <p14:modId xmlns:p14="http://schemas.microsoft.com/office/powerpoint/2010/main" val="1589323510"/>
              </p:ext>
            </p:extLst>
          </p:nvPr>
        </p:nvGraphicFramePr>
        <p:xfrm>
          <a:off x="247726" y="5001304"/>
          <a:ext cx="3688010" cy="3383280"/>
        </p:xfrm>
        <a:graphic>
          <a:graphicData uri="http://schemas.openxmlformats.org/drawingml/2006/table">
            <a:tbl>
              <a:tblPr firstRow="1" bandRow="1">
                <a:tableStyleId>{5C22544A-7EE6-4342-B048-85BDC9FD1C3A}</a:tableStyleId>
              </a:tblPr>
              <a:tblGrid>
                <a:gridCol w="579266">
                  <a:extLst>
                    <a:ext uri="{9D8B030D-6E8A-4147-A177-3AD203B41FA5}">
                      <a16:colId xmlns:a16="http://schemas.microsoft.com/office/drawing/2014/main" val="20000"/>
                    </a:ext>
                  </a:extLst>
                </a:gridCol>
                <a:gridCol w="3108744">
                  <a:extLst>
                    <a:ext uri="{9D8B030D-6E8A-4147-A177-3AD203B41FA5}">
                      <a16:colId xmlns:a16="http://schemas.microsoft.com/office/drawing/2014/main" val="20001"/>
                    </a:ext>
                  </a:extLst>
                </a:gridCol>
              </a:tblGrid>
              <a:tr h="968369">
                <a:tc>
                  <a:txBody>
                    <a:bodyPr/>
                    <a:lstStyle/>
                    <a:p>
                      <a:pPr algn="l"/>
                      <a:r>
                        <a:rPr lang="en-US" sz="1200" b="0" dirty="0" err="1">
                          <a:solidFill>
                            <a:schemeClr val="tx1"/>
                          </a:solidFill>
                          <a:latin typeface="Arial (body)"/>
                          <a:cs typeface="Arial" panose="020B0604020202020204" pitchFamily="34" charset="0"/>
                        </a:rPr>
                        <a:t>Sáng</a:t>
                      </a:r>
                      <a:endParaRPr lang="en-US" sz="1200" b="0" dirty="0">
                        <a:solidFill>
                          <a:schemeClr val="tx1"/>
                        </a:solidFill>
                        <a:latin typeface="Arial (body)"/>
                        <a:cs typeface="Arial" panose="020B0604020202020204" pitchFamily="34" charset="0"/>
                      </a:endParaRPr>
                    </a:p>
                    <a:p>
                      <a:pPr algn="l"/>
                      <a:endParaRPr lang="en-US" sz="1200" b="0" dirty="0">
                        <a:solidFill>
                          <a:schemeClr val="tx1"/>
                        </a:solidFill>
                        <a:latin typeface="Arial (body)"/>
                        <a:cs typeface="Arial" panose="020B0604020202020204" pitchFamily="34" charset="0"/>
                      </a:endParaRPr>
                    </a:p>
                    <a:p>
                      <a:pPr algn="l"/>
                      <a:endParaRPr lang="en-US" sz="1200" b="0" dirty="0">
                        <a:solidFill>
                          <a:schemeClr val="tx1"/>
                        </a:solidFill>
                        <a:latin typeface="Arial (body)"/>
                        <a:cs typeface="Arial" panose="020B0604020202020204" pitchFamily="34" charset="0"/>
                      </a:endParaRPr>
                    </a:p>
                    <a:p>
                      <a:pPr algn="l"/>
                      <a:endParaRPr lang="en-US" sz="1200" b="0" dirty="0">
                        <a:solidFill>
                          <a:schemeClr val="tx1"/>
                        </a:solidFill>
                        <a:latin typeface="Arial (body)"/>
                        <a:cs typeface="Arial" panose="020B0604020202020204" pitchFamily="34" charset="0"/>
                      </a:endParaRPr>
                    </a:p>
                    <a:p>
                      <a:pPr algn="l"/>
                      <a:endParaRPr lang="en-US" sz="1200" b="0" dirty="0">
                        <a:solidFill>
                          <a:schemeClr val="tx1"/>
                        </a:solidFill>
                        <a:latin typeface="Arial (body)"/>
                        <a:cs typeface="Arial" panose="020B0604020202020204" pitchFamily="34" charset="0"/>
                      </a:endParaRPr>
                    </a:p>
                    <a:p>
                      <a:pPr algn="l"/>
                      <a:endParaRPr lang="en-US" sz="1200" b="0" dirty="0">
                        <a:solidFill>
                          <a:schemeClr val="tx1"/>
                        </a:solidFill>
                        <a:latin typeface="Arial (body)"/>
                        <a:cs typeface="Arial" panose="020B0604020202020204" pitchFamily="34" charset="0"/>
                      </a:endParaRPr>
                    </a:p>
                    <a:p>
                      <a:pPr algn="l"/>
                      <a:endParaRPr lang="en-US" sz="1200" b="0" dirty="0">
                        <a:solidFill>
                          <a:schemeClr val="tx1"/>
                        </a:solidFill>
                        <a:latin typeface="Arial (body)"/>
                        <a:cs typeface="Arial" panose="020B0604020202020204" pitchFamily="34" charset="0"/>
                      </a:endParaRPr>
                    </a:p>
                    <a:p>
                      <a:pPr algn="l"/>
                      <a:endParaRPr lang="en-US" sz="1200" b="0" dirty="0">
                        <a:solidFill>
                          <a:schemeClr val="tx1"/>
                        </a:solidFill>
                        <a:latin typeface="Arial (body)"/>
                        <a:cs typeface="Arial" panose="020B0604020202020204" pitchFamily="34" charset="0"/>
                      </a:endParaRPr>
                    </a:p>
                    <a:p>
                      <a:pPr algn="l"/>
                      <a:endParaRPr lang="en-US" sz="1200" b="0" dirty="0">
                        <a:solidFill>
                          <a:schemeClr val="tx1"/>
                        </a:solidFill>
                        <a:latin typeface="Arial (body)"/>
                        <a:cs typeface="Arial" panose="020B0604020202020204" pitchFamily="34" charset="0"/>
                      </a:endParaRPr>
                    </a:p>
                    <a:p>
                      <a:pPr algn="l"/>
                      <a:endParaRPr lang="en-US" sz="1200" b="0" dirty="0">
                        <a:solidFill>
                          <a:schemeClr val="tx1"/>
                        </a:solidFill>
                        <a:latin typeface="Arial (body)"/>
                        <a:cs typeface="Arial" panose="020B0604020202020204" pitchFamily="34" charset="0"/>
                      </a:endParaRPr>
                    </a:p>
                    <a:p>
                      <a:pPr algn="l"/>
                      <a:endParaRPr lang="en-US" sz="1200" b="0" dirty="0">
                        <a:solidFill>
                          <a:schemeClr val="tx1"/>
                        </a:solidFill>
                        <a:latin typeface="Arial (body)"/>
                        <a:cs typeface="Arial" panose="020B0604020202020204" pitchFamily="34" charset="0"/>
                      </a:endParaRPr>
                    </a:p>
                    <a:p>
                      <a:pPr algn="l"/>
                      <a:r>
                        <a:rPr lang="en-US" sz="1200" b="0" dirty="0" err="1">
                          <a:solidFill>
                            <a:schemeClr val="tx1"/>
                          </a:solidFill>
                          <a:latin typeface="Arial (body)"/>
                          <a:cs typeface="Arial" panose="020B0604020202020204" pitchFamily="34" charset="0"/>
                        </a:rPr>
                        <a:t>Trưa</a:t>
                      </a:r>
                      <a:endParaRPr lang="en-US" sz="1200" b="0" dirty="0">
                        <a:solidFill>
                          <a:schemeClr val="tx1"/>
                        </a:solidFill>
                        <a:latin typeface="Arial (body)"/>
                        <a:cs typeface="Arial" panose="020B0604020202020204" pitchFamily="34" charset="0"/>
                      </a:endParaRPr>
                    </a:p>
                    <a:p>
                      <a:pPr algn="l"/>
                      <a:endParaRPr lang="en-US" sz="1200" b="0" dirty="0">
                        <a:solidFill>
                          <a:schemeClr val="tx1"/>
                        </a:solidFill>
                        <a:latin typeface="Arial (body)"/>
                        <a:cs typeface="Arial" panose="020B0604020202020204" pitchFamily="34" charset="0"/>
                      </a:endParaRPr>
                    </a:p>
                    <a:p>
                      <a:pPr algn="l"/>
                      <a:r>
                        <a:rPr lang="en-US" sz="1200" b="0" dirty="0" err="1">
                          <a:solidFill>
                            <a:schemeClr val="tx1"/>
                          </a:solidFill>
                          <a:latin typeface="Arial (body)"/>
                          <a:cs typeface="Arial" panose="020B0604020202020204" pitchFamily="34" charset="0"/>
                        </a:rPr>
                        <a:t>Chiều</a:t>
                      </a:r>
                      <a:endParaRPr lang="en-US" sz="1200" b="0" dirty="0">
                        <a:solidFill>
                          <a:schemeClr val="tx1"/>
                        </a:solidFill>
                        <a:latin typeface="Arial (body)"/>
                        <a:cs typeface="Arial" panose="020B0604020202020204" pitchFamily="34" charset="0"/>
                      </a:endParaRPr>
                    </a:p>
                    <a:p>
                      <a:pPr algn="l"/>
                      <a:r>
                        <a:rPr lang="en-US" sz="1200" b="0" dirty="0">
                          <a:solidFill>
                            <a:schemeClr val="tx1"/>
                          </a:solidFill>
                          <a:latin typeface="Arial (body)"/>
                          <a:cs typeface="Arial" panose="020B0604020202020204" pitchFamily="34" charset="0"/>
                        </a:rPr>
                        <a:t> </a:t>
                      </a:r>
                    </a:p>
                    <a:p>
                      <a:pPr algn="l"/>
                      <a:endParaRPr lang="en-US" sz="1200" b="0" dirty="0">
                        <a:solidFill>
                          <a:schemeClr val="tx1"/>
                        </a:solidFill>
                        <a:latin typeface="Arial (body)"/>
                        <a:cs typeface="Arial" panose="020B0604020202020204" pitchFamily="34" charset="0"/>
                      </a:endParaRPr>
                    </a:p>
                  </a:txBody>
                  <a:tcPr>
                    <a:noFill/>
                  </a:tcPr>
                </a:tc>
                <a:tc>
                  <a:txBody>
                    <a:bodyPr/>
                    <a:lstStyle/>
                    <a:p>
                      <a:pPr algn="l"/>
                      <a:r>
                        <a:rPr lang="vi-VN" sz="1200" b="0" i="0" dirty="0">
                          <a:solidFill>
                            <a:schemeClr val="tx1"/>
                          </a:solidFill>
                          <a:latin typeface="Arial (body) "/>
                        </a:rPr>
                        <a:t>Ăn sáng </a:t>
                      </a:r>
                      <a:r>
                        <a:rPr lang="en-US" sz="1200" b="0" i="0" dirty="0" err="1">
                          <a:solidFill>
                            <a:schemeClr val="tx1"/>
                          </a:solidFill>
                          <a:latin typeface="Arial (body) "/>
                        </a:rPr>
                        <a:t>tại</a:t>
                      </a:r>
                      <a:r>
                        <a:rPr lang="en-US" sz="1200" b="0" i="0" dirty="0">
                          <a:solidFill>
                            <a:schemeClr val="tx1"/>
                          </a:solidFill>
                          <a:latin typeface="Arial (body) "/>
                        </a:rPr>
                        <a:t> </a:t>
                      </a:r>
                      <a:r>
                        <a:rPr lang="vi-VN" sz="1200" b="0" i="0" dirty="0">
                          <a:solidFill>
                            <a:schemeClr val="tx1"/>
                          </a:solidFill>
                          <a:latin typeface="Arial (body) "/>
                        </a:rPr>
                        <a:t>khách sạn.</a:t>
                      </a:r>
                      <a:r>
                        <a:rPr lang="en-US" sz="1200" b="0" i="0" dirty="0">
                          <a:solidFill>
                            <a:schemeClr val="tx1"/>
                          </a:solidFill>
                          <a:latin typeface="Arial (body) "/>
                        </a:rPr>
                        <a:t> </a:t>
                      </a:r>
                      <a:r>
                        <a:rPr lang="en-US" sz="1200" b="0" i="0" dirty="0" err="1">
                          <a:solidFill>
                            <a:schemeClr val="tx1"/>
                          </a:solidFill>
                          <a:latin typeface="Arial (body) "/>
                        </a:rPr>
                        <a:t>Tham</a:t>
                      </a:r>
                      <a:r>
                        <a:rPr lang="en-US" sz="1200" b="0" i="0" dirty="0">
                          <a:solidFill>
                            <a:schemeClr val="tx1"/>
                          </a:solidFill>
                          <a:latin typeface="Arial (body) "/>
                        </a:rPr>
                        <a:t> </a:t>
                      </a:r>
                      <a:r>
                        <a:rPr lang="en-US" sz="1200" b="0" i="0" dirty="0" err="1">
                          <a:solidFill>
                            <a:schemeClr val="tx1"/>
                          </a:solidFill>
                          <a:latin typeface="Arial (body) "/>
                        </a:rPr>
                        <a:t>quan</a:t>
                      </a:r>
                      <a:r>
                        <a:rPr lang="en-US" sz="1200" b="0" i="0" dirty="0">
                          <a:solidFill>
                            <a:schemeClr val="tx1"/>
                          </a:solidFill>
                          <a:latin typeface="Arial (body) "/>
                        </a:rPr>
                        <a:t>:</a:t>
                      </a:r>
                    </a:p>
                    <a:p>
                      <a:pPr algn="l"/>
                      <a:endParaRPr lang="en-US" sz="1200" b="0" i="0" dirty="0">
                        <a:solidFill>
                          <a:schemeClr val="tx1"/>
                        </a:solidFill>
                        <a:latin typeface="Arial (body) "/>
                      </a:endParaRPr>
                    </a:p>
                    <a:p>
                      <a:pPr marL="171450" indent="-171450" algn="l">
                        <a:buFont typeface="Wingdings" panose="05000000000000000000" pitchFamily="2" charset="2"/>
                        <a:buChar char="Ø"/>
                      </a:pPr>
                      <a:r>
                        <a:rPr lang="en-US" sz="1200" b="1" i="0" dirty="0" err="1">
                          <a:solidFill>
                            <a:schemeClr val="tx1"/>
                          </a:solidFill>
                          <a:latin typeface="Arial (body) "/>
                        </a:rPr>
                        <a:t>Điện</a:t>
                      </a:r>
                      <a:r>
                        <a:rPr lang="en-US" sz="1200" b="1" i="0" dirty="0">
                          <a:solidFill>
                            <a:schemeClr val="tx1"/>
                          </a:solidFill>
                          <a:latin typeface="Arial (body) "/>
                        </a:rPr>
                        <a:t> Kremlin</a:t>
                      </a:r>
                      <a:r>
                        <a:rPr lang="en-US" sz="1200" b="0" i="0" dirty="0">
                          <a:solidFill>
                            <a:schemeClr val="tx1"/>
                          </a:solidFill>
                          <a:latin typeface="Arial (body) "/>
                        </a:rPr>
                        <a:t> </a:t>
                      </a:r>
                      <a:r>
                        <a:rPr lang="en-US" sz="1200" b="0" i="0" dirty="0">
                          <a:solidFill>
                            <a:srgbClr val="3333CC"/>
                          </a:solidFill>
                          <a:latin typeface="Arial (body) "/>
                        </a:rPr>
                        <a:t>(</a:t>
                      </a:r>
                      <a:r>
                        <a:rPr lang="en-US" sz="1200" b="0" i="0" dirty="0" err="1">
                          <a:solidFill>
                            <a:srgbClr val="3333CC"/>
                          </a:solidFill>
                          <a:latin typeface="Arial (body) "/>
                        </a:rPr>
                        <a:t>bên</a:t>
                      </a:r>
                      <a:r>
                        <a:rPr lang="en-US" sz="1200" b="0" i="0" dirty="0">
                          <a:solidFill>
                            <a:srgbClr val="3333CC"/>
                          </a:solidFill>
                          <a:latin typeface="Arial (body) "/>
                        </a:rPr>
                        <a:t> </a:t>
                      </a:r>
                      <a:r>
                        <a:rPr lang="en-US" sz="1200" b="0" i="0" dirty="0" err="1">
                          <a:solidFill>
                            <a:srgbClr val="3333CC"/>
                          </a:solidFill>
                          <a:latin typeface="Arial (body) "/>
                        </a:rPr>
                        <a:t>trong</a:t>
                      </a:r>
                      <a:r>
                        <a:rPr lang="en-US" sz="1200" b="0" i="0" dirty="0">
                          <a:solidFill>
                            <a:srgbClr val="3333CC"/>
                          </a:solidFill>
                          <a:latin typeface="Arial (body) "/>
                        </a:rPr>
                        <a:t> </a:t>
                      </a:r>
                      <a:r>
                        <a:rPr lang="en-US" sz="1200" b="0" i="0" dirty="0" err="1">
                          <a:solidFill>
                            <a:srgbClr val="3333CC"/>
                          </a:solidFill>
                          <a:latin typeface="Arial (body) "/>
                        </a:rPr>
                        <a:t>khuôn</a:t>
                      </a:r>
                      <a:r>
                        <a:rPr lang="en-US" sz="1200" b="0" i="0" dirty="0">
                          <a:solidFill>
                            <a:srgbClr val="3333CC"/>
                          </a:solidFill>
                          <a:latin typeface="Arial (body) "/>
                        </a:rPr>
                        <a:t> </a:t>
                      </a:r>
                      <a:r>
                        <a:rPr lang="en-US" sz="1200" b="0" i="0" dirty="0" err="1">
                          <a:solidFill>
                            <a:srgbClr val="3333CC"/>
                          </a:solidFill>
                          <a:latin typeface="Arial (body) "/>
                        </a:rPr>
                        <a:t>viên</a:t>
                      </a:r>
                      <a:r>
                        <a:rPr lang="en-US" sz="1200" b="0" i="0" dirty="0">
                          <a:solidFill>
                            <a:srgbClr val="3333CC"/>
                          </a:solidFill>
                          <a:latin typeface="Arial (body) "/>
                        </a:rPr>
                        <a:t>) </a:t>
                      </a:r>
                      <a:r>
                        <a:rPr lang="en-US" sz="1200" b="0" i="0" dirty="0">
                          <a:solidFill>
                            <a:schemeClr val="tx1"/>
                          </a:solidFill>
                          <a:latin typeface="Arial (body) "/>
                        </a:rPr>
                        <a:t>- </a:t>
                      </a:r>
                      <a:r>
                        <a:rPr lang="vi-VN" sz="1200" b="0" i="0" dirty="0">
                          <a:solidFill>
                            <a:schemeClr val="tx1"/>
                          </a:solidFill>
                          <a:latin typeface="Arial (body) "/>
                        </a:rPr>
                        <a:t>là nơi ở chính thức của Tổng thống Liên bang Nga. Các bức tường và tháp Kremlin được xây dựng từ năm 1485 đến 1495. Điện Kremlin có quy mô rộng lớn, bao gồm các nhà thờ, các khu vực bảo tàng, và thậm chí nhà ở của các lực lượng quân sự bảo vệ tổng thống.</a:t>
                      </a:r>
                      <a:endParaRPr lang="en-US" sz="1200" b="0" i="0" dirty="0">
                        <a:solidFill>
                          <a:schemeClr val="tx1"/>
                        </a:solidFill>
                        <a:latin typeface="Arial (body) "/>
                      </a:endParaRPr>
                    </a:p>
                    <a:p>
                      <a:pPr algn="l"/>
                      <a:endParaRPr lang="en-US" sz="1200" b="0" i="0" dirty="0">
                        <a:solidFill>
                          <a:schemeClr val="tx1"/>
                        </a:solidFill>
                        <a:latin typeface="Arial (body) "/>
                      </a:endParaRPr>
                    </a:p>
                    <a:p>
                      <a:pPr algn="l"/>
                      <a:r>
                        <a:rPr lang="en-US" sz="1200" b="0" i="0" dirty="0" err="1">
                          <a:solidFill>
                            <a:schemeClr val="tx1"/>
                          </a:solidFill>
                          <a:latin typeface="Arial (body) "/>
                        </a:rPr>
                        <a:t>Ăn</a:t>
                      </a:r>
                      <a:r>
                        <a:rPr lang="en-US" sz="1200" b="0" i="0" dirty="0">
                          <a:solidFill>
                            <a:schemeClr val="tx1"/>
                          </a:solidFill>
                          <a:latin typeface="Arial (body) "/>
                        </a:rPr>
                        <a:t> </a:t>
                      </a:r>
                      <a:r>
                        <a:rPr lang="en-US" sz="1200" b="0" i="0" dirty="0" err="1">
                          <a:solidFill>
                            <a:schemeClr val="tx1"/>
                          </a:solidFill>
                          <a:latin typeface="Arial (body) "/>
                        </a:rPr>
                        <a:t>trưa</a:t>
                      </a:r>
                      <a:r>
                        <a:rPr lang="en-US" sz="1200" b="0" i="0" dirty="0">
                          <a:solidFill>
                            <a:schemeClr val="tx1"/>
                          </a:solidFill>
                          <a:latin typeface="Arial (body) "/>
                        </a:rPr>
                        <a:t>.</a:t>
                      </a:r>
                    </a:p>
                    <a:p>
                      <a:pPr algn="l"/>
                      <a:endParaRPr lang="en-US" sz="1200" b="0" i="0" dirty="0">
                        <a:solidFill>
                          <a:schemeClr val="tx1"/>
                        </a:solidFill>
                        <a:latin typeface="Arial (body)"/>
                      </a:endParaRPr>
                    </a:p>
                    <a:p>
                      <a:pPr algn="l"/>
                      <a:r>
                        <a:rPr lang="en-US" sz="1200" b="0" i="0" dirty="0" err="1">
                          <a:solidFill>
                            <a:schemeClr val="tx1"/>
                          </a:solidFill>
                          <a:latin typeface="Arial (body)"/>
                        </a:rPr>
                        <a:t>Tham</a:t>
                      </a:r>
                      <a:r>
                        <a:rPr lang="en-US" sz="1200" b="0" i="0" dirty="0">
                          <a:solidFill>
                            <a:schemeClr val="tx1"/>
                          </a:solidFill>
                          <a:latin typeface="Arial (body)"/>
                        </a:rPr>
                        <a:t> </a:t>
                      </a:r>
                      <a:r>
                        <a:rPr lang="en-US" sz="1200" b="0" i="0" dirty="0" err="1">
                          <a:solidFill>
                            <a:schemeClr val="tx1"/>
                          </a:solidFill>
                          <a:latin typeface="Arial (body)"/>
                        </a:rPr>
                        <a:t>quan</a:t>
                      </a:r>
                      <a:r>
                        <a:rPr lang="en-US" sz="1200" b="0" i="0" dirty="0">
                          <a:solidFill>
                            <a:schemeClr val="tx1"/>
                          </a:solidFill>
                          <a:latin typeface="Arial (body)"/>
                        </a:rPr>
                        <a:t>: </a:t>
                      </a:r>
                    </a:p>
                    <a:p>
                      <a:pPr algn="l"/>
                      <a:endParaRPr lang="en-US" sz="1200" b="0" i="0" dirty="0">
                        <a:solidFill>
                          <a:schemeClr val="tx1"/>
                        </a:solidFill>
                        <a:latin typeface="Arial (body)"/>
                      </a:endParaRPr>
                    </a:p>
                    <a:p>
                      <a:pPr marL="171450" indent="-171450" algn="l">
                        <a:buFont typeface="Wingdings" panose="05000000000000000000" pitchFamily="2" charset="2"/>
                        <a:buChar char="Ø"/>
                      </a:pPr>
                      <a:r>
                        <a:rPr lang="vi-VN" sz="1200" b="1" i="0" dirty="0">
                          <a:solidFill>
                            <a:schemeClr val="tx1"/>
                          </a:solidFill>
                          <a:latin typeface="Arial (body)"/>
                        </a:rPr>
                        <a:t>Quảng trường đỏ </a:t>
                      </a:r>
                      <a:r>
                        <a:rPr lang="vi-VN" sz="1200" b="0" i="0" dirty="0">
                          <a:solidFill>
                            <a:schemeClr val="tx1"/>
                          </a:solidFill>
                          <a:latin typeface="Arial (body)"/>
                        </a:rPr>
                        <a:t>-  trung tâm của  Moscow và của cả nước Nga, nơi tập trung nhiều công trình vĩ đại.</a:t>
                      </a:r>
                      <a:endParaRPr lang="en-US" sz="1200" b="0" i="0" dirty="0">
                        <a:solidFill>
                          <a:schemeClr val="tx1"/>
                        </a:solidFill>
                        <a:latin typeface="Arial (body)"/>
                      </a:endParaRPr>
                    </a:p>
                  </a:txBody>
                  <a:tcPr>
                    <a:noFill/>
                  </a:tcPr>
                </a:tc>
                <a:extLst>
                  <a:ext uri="{0D108BD9-81ED-4DB2-BD59-A6C34878D82A}">
                    <a16:rowId xmlns:a16="http://schemas.microsoft.com/office/drawing/2014/main" val="10000"/>
                  </a:ext>
                </a:extLst>
              </a:tr>
            </a:tbl>
          </a:graphicData>
        </a:graphic>
      </p:graphicFrame>
      <p:sp>
        <p:nvSpPr>
          <p:cNvPr id="6" name="Rectangle: Rounded Corners 5">
            <a:extLst>
              <a:ext uri="{FF2B5EF4-FFF2-40B4-BE49-F238E27FC236}">
                <a16:creationId xmlns:a16="http://schemas.microsoft.com/office/drawing/2014/main" id="{523BB5CE-AC1B-F51D-3585-6DE4FF219D73}"/>
              </a:ext>
            </a:extLst>
          </p:cNvPr>
          <p:cNvSpPr/>
          <p:nvPr/>
        </p:nvSpPr>
        <p:spPr>
          <a:xfrm>
            <a:off x="3991307" y="4953000"/>
            <a:ext cx="2536825" cy="1680057"/>
          </a:xfrm>
          <a:prstGeom prst="roundRect">
            <a:avLst/>
          </a:prstGeom>
          <a:blipFill dpi="0" rotWithShape="1">
            <a:blip r:embed="rId5"/>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D49575E2-AC29-6837-7663-97AF527250CA}"/>
              </a:ext>
            </a:extLst>
          </p:cNvPr>
          <p:cNvSpPr/>
          <p:nvPr/>
        </p:nvSpPr>
        <p:spPr>
          <a:xfrm>
            <a:off x="3991306" y="6988818"/>
            <a:ext cx="2536825" cy="1680057"/>
          </a:xfrm>
          <a:prstGeom prst="roundRect">
            <a:avLst/>
          </a:prstGeom>
          <a:blipFill dpi="0" rotWithShape="1">
            <a:blip r:embed="rId6"/>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6858000" cy="704873"/>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9720798"/>
            <a:ext cx="6858000" cy="185202"/>
          </a:xfrm>
          <a:prstGeom prst="rect">
            <a:avLst/>
          </a:prstGeom>
        </p:spPr>
      </p:pic>
      <p:graphicFrame>
        <p:nvGraphicFramePr>
          <p:cNvPr id="2" name="Table 1">
            <a:extLst>
              <a:ext uri="{FF2B5EF4-FFF2-40B4-BE49-F238E27FC236}">
                <a16:creationId xmlns:a16="http://schemas.microsoft.com/office/drawing/2014/main" id="{610BE497-8B90-BC7B-E984-C11D4881D4FC}"/>
              </a:ext>
            </a:extLst>
          </p:cNvPr>
          <p:cNvGraphicFramePr>
            <a:graphicFrameLocks noGrp="1"/>
          </p:cNvGraphicFramePr>
          <p:nvPr>
            <p:extLst>
              <p:ext uri="{D42A27DB-BD31-4B8C-83A1-F6EECF244321}">
                <p14:modId xmlns:p14="http://schemas.microsoft.com/office/powerpoint/2010/main" val="3811828837"/>
              </p:ext>
            </p:extLst>
          </p:nvPr>
        </p:nvGraphicFramePr>
        <p:xfrm>
          <a:off x="276301" y="887378"/>
          <a:ext cx="3688010" cy="3383280"/>
        </p:xfrm>
        <a:graphic>
          <a:graphicData uri="http://schemas.openxmlformats.org/drawingml/2006/table">
            <a:tbl>
              <a:tblPr firstRow="1" bandRow="1">
                <a:tableStyleId>{5C22544A-7EE6-4342-B048-85BDC9FD1C3A}</a:tableStyleId>
              </a:tblPr>
              <a:tblGrid>
                <a:gridCol w="579266">
                  <a:extLst>
                    <a:ext uri="{9D8B030D-6E8A-4147-A177-3AD203B41FA5}">
                      <a16:colId xmlns:a16="http://schemas.microsoft.com/office/drawing/2014/main" val="20000"/>
                    </a:ext>
                  </a:extLst>
                </a:gridCol>
                <a:gridCol w="3108744">
                  <a:extLst>
                    <a:ext uri="{9D8B030D-6E8A-4147-A177-3AD203B41FA5}">
                      <a16:colId xmlns:a16="http://schemas.microsoft.com/office/drawing/2014/main" val="20001"/>
                    </a:ext>
                  </a:extLst>
                </a:gridCol>
              </a:tblGrid>
              <a:tr h="968369">
                <a:tc>
                  <a:txBody>
                    <a:bodyPr/>
                    <a:lstStyle/>
                    <a:p>
                      <a:pPr algn="l"/>
                      <a:r>
                        <a:rPr lang="en-US" sz="1200" b="0" dirty="0" err="1">
                          <a:solidFill>
                            <a:schemeClr val="tx1"/>
                          </a:solidFill>
                          <a:latin typeface="Arial (body)"/>
                          <a:cs typeface="Arial" panose="020B0604020202020204" pitchFamily="34" charset="0"/>
                        </a:rPr>
                        <a:t>Chiều</a:t>
                      </a:r>
                      <a:endParaRPr lang="en-US" sz="1200" b="0" dirty="0">
                        <a:solidFill>
                          <a:schemeClr val="tx1"/>
                        </a:solidFill>
                        <a:latin typeface="Arial (body)"/>
                        <a:cs typeface="Arial" panose="020B0604020202020204" pitchFamily="34" charset="0"/>
                      </a:endParaRPr>
                    </a:p>
                    <a:p>
                      <a:pPr algn="l"/>
                      <a:endParaRPr lang="en-US" sz="1200" b="0" dirty="0">
                        <a:solidFill>
                          <a:schemeClr val="tx1"/>
                        </a:solidFill>
                        <a:latin typeface="Arial (body)"/>
                        <a:cs typeface="Arial" panose="020B0604020202020204" pitchFamily="34" charset="0"/>
                      </a:endParaRPr>
                    </a:p>
                    <a:p>
                      <a:pPr algn="l"/>
                      <a:endParaRPr lang="en-US" sz="1200" b="0" dirty="0">
                        <a:solidFill>
                          <a:schemeClr val="tx1"/>
                        </a:solidFill>
                        <a:latin typeface="Arial (body)"/>
                        <a:cs typeface="Arial" panose="020B0604020202020204" pitchFamily="34" charset="0"/>
                      </a:endParaRPr>
                    </a:p>
                    <a:p>
                      <a:pPr algn="l"/>
                      <a:endParaRPr lang="en-US" sz="1200" b="0" dirty="0">
                        <a:solidFill>
                          <a:schemeClr val="tx1"/>
                        </a:solidFill>
                        <a:latin typeface="Arial (body)"/>
                        <a:cs typeface="Arial" panose="020B0604020202020204" pitchFamily="34" charset="0"/>
                      </a:endParaRPr>
                    </a:p>
                    <a:p>
                      <a:pPr algn="l"/>
                      <a:endParaRPr lang="en-US" sz="1200" b="0" dirty="0">
                        <a:solidFill>
                          <a:schemeClr val="tx1"/>
                        </a:solidFill>
                        <a:latin typeface="Arial (body)"/>
                        <a:cs typeface="Arial" panose="020B0604020202020204" pitchFamily="34" charset="0"/>
                      </a:endParaRPr>
                    </a:p>
                    <a:p>
                      <a:pPr algn="l"/>
                      <a:endParaRPr lang="en-US" sz="1200" b="0" dirty="0">
                        <a:solidFill>
                          <a:schemeClr val="tx1"/>
                        </a:solidFill>
                        <a:latin typeface="Arial (body)"/>
                        <a:cs typeface="Arial" panose="020B0604020202020204" pitchFamily="34" charset="0"/>
                      </a:endParaRPr>
                    </a:p>
                    <a:p>
                      <a:pPr algn="l"/>
                      <a:endParaRPr lang="en-US" sz="1200" b="0" dirty="0">
                        <a:solidFill>
                          <a:schemeClr val="tx1"/>
                        </a:solidFill>
                        <a:latin typeface="Arial (body)"/>
                        <a:cs typeface="Arial" panose="020B0604020202020204" pitchFamily="34" charset="0"/>
                      </a:endParaRPr>
                    </a:p>
                    <a:p>
                      <a:pPr algn="l"/>
                      <a:endParaRPr lang="en-US" sz="1200" b="0" dirty="0">
                        <a:solidFill>
                          <a:schemeClr val="tx1"/>
                        </a:solidFill>
                        <a:latin typeface="Arial (body)"/>
                        <a:cs typeface="Arial" panose="020B0604020202020204" pitchFamily="34" charset="0"/>
                      </a:endParaRPr>
                    </a:p>
                    <a:p>
                      <a:pPr algn="l"/>
                      <a:endParaRPr lang="en-US" sz="1200" b="0" dirty="0">
                        <a:solidFill>
                          <a:schemeClr val="tx1"/>
                        </a:solidFill>
                        <a:latin typeface="Arial (body)"/>
                        <a:cs typeface="Arial" panose="020B0604020202020204" pitchFamily="34" charset="0"/>
                      </a:endParaRPr>
                    </a:p>
                    <a:p>
                      <a:pPr algn="l"/>
                      <a:endParaRPr lang="en-US" sz="1200" b="0" dirty="0">
                        <a:solidFill>
                          <a:schemeClr val="tx1"/>
                        </a:solidFill>
                        <a:latin typeface="Arial (body)"/>
                        <a:cs typeface="Arial" panose="020B0604020202020204" pitchFamily="34" charset="0"/>
                      </a:endParaRPr>
                    </a:p>
                    <a:p>
                      <a:pPr algn="l"/>
                      <a:endParaRPr lang="en-US" sz="1200" b="0" dirty="0">
                        <a:solidFill>
                          <a:schemeClr val="tx1"/>
                        </a:solidFill>
                        <a:latin typeface="Arial (body)"/>
                        <a:cs typeface="Arial" panose="020B0604020202020204" pitchFamily="34" charset="0"/>
                      </a:endParaRPr>
                    </a:p>
                    <a:p>
                      <a:pPr algn="l"/>
                      <a:endParaRPr lang="en-US" sz="1200" b="0" dirty="0">
                        <a:solidFill>
                          <a:schemeClr val="tx1"/>
                        </a:solidFill>
                        <a:latin typeface="Arial (body)"/>
                        <a:cs typeface="Arial" panose="020B0604020202020204" pitchFamily="34" charset="0"/>
                      </a:endParaRPr>
                    </a:p>
                    <a:p>
                      <a:pPr algn="l"/>
                      <a:endParaRPr lang="en-US" sz="1200" b="0" dirty="0">
                        <a:solidFill>
                          <a:schemeClr val="tx1"/>
                        </a:solidFill>
                        <a:latin typeface="Arial (body)"/>
                        <a:cs typeface="Arial" panose="020B0604020202020204" pitchFamily="34" charset="0"/>
                      </a:endParaRPr>
                    </a:p>
                    <a:p>
                      <a:pPr algn="l"/>
                      <a:endParaRPr lang="en-US" sz="1200" b="0" dirty="0">
                        <a:solidFill>
                          <a:schemeClr val="tx1"/>
                        </a:solidFill>
                        <a:latin typeface="Arial (body)"/>
                        <a:cs typeface="Arial" panose="020B0604020202020204" pitchFamily="34" charset="0"/>
                      </a:endParaRPr>
                    </a:p>
                    <a:p>
                      <a:pPr algn="l"/>
                      <a:endParaRPr lang="en-US" sz="1200" b="0" dirty="0">
                        <a:solidFill>
                          <a:schemeClr val="tx1"/>
                        </a:solidFill>
                        <a:latin typeface="Arial (body)"/>
                        <a:cs typeface="Arial" panose="020B0604020202020204" pitchFamily="34" charset="0"/>
                      </a:endParaRPr>
                    </a:p>
                    <a:p>
                      <a:pPr algn="l"/>
                      <a:endParaRPr lang="en-US" sz="1200" b="0" dirty="0">
                        <a:solidFill>
                          <a:schemeClr val="tx1"/>
                        </a:solidFill>
                        <a:latin typeface="Arial (body)"/>
                        <a:cs typeface="Arial" panose="020B0604020202020204" pitchFamily="34" charset="0"/>
                      </a:endParaRPr>
                    </a:p>
                    <a:p>
                      <a:pPr algn="l"/>
                      <a:endParaRPr lang="en-US" sz="1200" b="0" dirty="0">
                        <a:solidFill>
                          <a:schemeClr val="tx1"/>
                        </a:solidFill>
                        <a:latin typeface="Arial (body)"/>
                        <a:cs typeface="Arial" panose="020B0604020202020204" pitchFamily="34" charset="0"/>
                      </a:endParaRPr>
                    </a:p>
                    <a:p>
                      <a:pPr algn="l"/>
                      <a:r>
                        <a:rPr lang="en-US" sz="1200" b="0" dirty="0" err="1">
                          <a:solidFill>
                            <a:schemeClr val="tx1"/>
                          </a:solidFill>
                          <a:latin typeface="Arial (body)"/>
                          <a:cs typeface="Arial" panose="020B0604020202020204" pitchFamily="34" charset="0"/>
                        </a:rPr>
                        <a:t>Tối</a:t>
                      </a:r>
                      <a:r>
                        <a:rPr lang="en-US" sz="1200" b="0" dirty="0">
                          <a:solidFill>
                            <a:schemeClr val="tx1"/>
                          </a:solidFill>
                          <a:latin typeface="Arial (body)"/>
                          <a:cs typeface="Arial" panose="020B0604020202020204" pitchFamily="34" charset="0"/>
                        </a:rPr>
                        <a:t> </a:t>
                      </a:r>
                    </a:p>
                  </a:txBody>
                  <a:tcPr>
                    <a:noFill/>
                  </a:tcPr>
                </a:tc>
                <a:tc>
                  <a:txBody>
                    <a:bodyPr/>
                    <a:lstStyle/>
                    <a:p>
                      <a:pPr marL="171450" indent="-171450" algn="l">
                        <a:buFont typeface="Wingdings" panose="05000000000000000000" pitchFamily="2" charset="2"/>
                        <a:buChar char="Ø"/>
                      </a:pPr>
                      <a:r>
                        <a:rPr lang="vi-VN" sz="1200" b="1" i="0" dirty="0">
                          <a:solidFill>
                            <a:schemeClr val="tx1"/>
                          </a:solidFill>
                          <a:latin typeface="Arial (body)"/>
                        </a:rPr>
                        <a:t>Lăng Lê-nin</a:t>
                      </a:r>
                      <a:r>
                        <a:rPr lang="vi-VN" sz="1200" b="0" i="0" dirty="0">
                          <a:solidFill>
                            <a:schemeClr val="tx1"/>
                          </a:solidFill>
                          <a:latin typeface="Arial (body)"/>
                        </a:rPr>
                        <a:t> </a:t>
                      </a:r>
                      <a:r>
                        <a:rPr lang="vi-VN" sz="1200" b="0" i="0" dirty="0">
                          <a:solidFill>
                            <a:srgbClr val="3333CC"/>
                          </a:solidFill>
                          <a:latin typeface="Arial (body)"/>
                        </a:rPr>
                        <a:t>(chụp hình bên ngoài)</a:t>
                      </a:r>
                      <a:r>
                        <a:rPr lang="en-US" sz="1200" b="0" i="0" dirty="0">
                          <a:solidFill>
                            <a:srgbClr val="3333CC"/>
                          </a:solidFill>
                          <a:latin typeface="Arial (body)"/>
                        </a:rPr>
                        <a:t> </a:t>
                      </a:r>
                      <a:r>
                        <a:rPr lang="en-US" sz="1200" b="0" i="0" dirty="0">
                          <a:solidFill>
                            <a:schemeClr val="tx1"/>
                          </a:solidFill>
                          <a:latin typeface="Arial (body)"/>
                        </a:rPr>
                        <a:t>- </a:t>
                      </a:r>
                      <a:r>
                        <a:rPr lang="vi-VN" sz="1200" b="0" i="0" dirty="0">
                          <a:solidFill>
                            <a:schemeClr val="tx1"/>
                          </a:solidFill>
                          <a:latin typeface="Arial (body)"/>
                        </a:rPr>
                        <a:t>nơi bảo quản và lưu giữ thi hài của Vladimir Ilyich Lenin</a:t>
                      </a:r>
                      <a:r>
                        <a:rPr lang="en-US" sz="1200" b="0" i="0" dirty="0">
                          <a:solidFill>
                            <a:schemeClr val="tx1"/>
                          </a:solidFill>
                          <a:latin typeface="Arial (body)"/>
                        </a:rPr>
                        <a:t> </a:t>
                      </a:r>
                      <a:r>
                        <a:rPr lang="vi-VN" sz="1200" b="0" i="0" dirty="0">
                          <a:solidFill>
                            <a:schemeClr val="tx1"/>
                          </a:solidFill>
                          <a:latin typeface="Arial (body)"/>
                        </a:rPr>
                        <a:t>– tại trung tâm Quảng Trường Đỏ tại thủ đô Matxcova</a:t>
                      </a:r>
                      <a:endParaRPr lang="en-US" sz="1200" b="0" i="0" dirty="0">
                        <a:solidFill>
                          <a:schemeClr val="tx1"/>
                        </a:solidFill>
                        <a:latin typeface="Arial (body)"/>
                      </a:endParaRPr>
                    </a:p>
                    <a:p>
                      <a:pPr marL="0" indent="0" algn="l">
                        <a:buFont typeface="Wingdings" panose="05000000000000000000" pitchFamily="2" charset="2"/>
                        <a:buNone/>
                      </a:pPr>
                      <a:endParaRPr lang="en-US" sz="1200" b="0" i="0" dirty="0">
                        <a:solidFill>
                          <a:schemeClr val="tx1"/>
                        </a:solidFill>
                        <a:latin typeface="Arial (body)"/>
                      </a:endParaRPr>
                    </a:p>
                    <a:p>
                      <a:pPr marL="171450" indent="-171450" algn="l">
                        <a:buFont typeface="Wingdings" panose="05000000000000000000" pitchFamily="2" charset="2"/>
                        <a:buChar char="Ø"/>
                      </a:pPr>
                      <a:r>
                        <a:rPr lang="en-US" sz="1200" b="1" i="0" dirty="0" err="1">
                          <a:solidFill>
                            <a:schemeClr val="tx1"/>
                          </a:solidFill>
                          <a:latin typeface="Arial (body)"/>
                        </a:rPr>
                        <a:t>Nhà</a:t>
                      </a:r>
                      <a:r>
                        <a:rPr lang="en-US" sz="1200" b="1" i="0" dirty="0">
                          <a:solidFill>
                            <a:schemeClr val="tx1"/>
                          </a:solidFill>
                          <a:latin typeface="Arial (body)"/>
                        </a:rPr>
                        <a:t> </a:t>
                      </a:r>
                      <a:r>
                        <a:rPr lang="en-US" sz="1200" b="1" i="0" dirty="0" err="1">
                          <a:solidFill>
                            <a:schemeClr val="tx1"/>
                          </a:solidFill>
                          <a:latin typeface="Arial (body)"/>
                        </a:rPr>
                        <a:t>thờ</a:t>
                      </a:r>
                      <a:r>
                        <a:rPr lang="en-US" sz="1200" b="1" i="0" dirty="0">
                          <a:solidFill>
                            <a:schemeClr val="tx1"/>
                          </a:solidFill>
                          <a:latin typeface="Arial (body)"/>
                        </a:rPr>
                        <a:t> </a:t>
                      </a:r>
                      <a:r>
                        <a:rPr lang="en-US" sz="1200" b="1" i="0" dirty="0" err="1">
                          <a:solidFill>
                            <a:schemeClr val="tx1"/>
                          </a:solidFill>
                          <a:latin typeface="Arial (body)"/>
                        </a:rPr>
                        <a:t>Chúa</a:t>
                      </a:r>
                      <a:r>
                        <a:rPr lang="en-US" sz="1200" b="1" i="0" dirty="0">
                          <a:solidFill>
                            <a:schemeClr val="tx1"/>
                          </a:solidFill>
                          <a:latin typeface="Arial (body)"/>
                        </a:rPr>
                        <a:t> </a:t>
                      </a:r>
                      <a:r>
                        <a:rPr lang="en-US" sz="1200" b="1" i="0" dirty="0" err="1">
                          <a:solidFill>
                            <a:schemeClr val="tx1"/>
                          </a:solidFill>
                          <a:latin typeface="Arial (body)"/>
                        </a:rPr>
                        <a:t>Cứu</a:t>
                      </a:r>
                      <a:r>
                        <a:rPr lang="en-US" sz="1200" b="1" i="0" dirty="0">
                          <a:solidFill>
                            <a:schemeClr val="tx1"/>
                          </a:solidFill>
                          <a:latin typeface="Arial (body)"/>
                        </a:rPr>
                        <a:t> Thế (Cathedral of Christ the </a:t>
                      </a:r>
                      <a:r>
                        <a:rPr lang="en-US" sz="1200" b="1" i="0" dirty="0" err="1">
                          <a:solidFill>
                            <a:schemeClr val="tx1"/>
                          </a:solidFill>
                          <a:latin typeface="Arial (body)"/>
                        </a:rPr>
                        <a:t>Saviour</a:t>
                      </a:r>
                      <a:r>
                        <a:rPr lang="en-US" sz="1200" b="1" i="0" dirty="0">
                          <a:solidFill>
                            <a:schemeClr val="tx1"/>
                          </a:solidFill>
                          <a:latin typeface="Arial (body)"/>
                        </a:rPr>
                        <a:t>)</a:t>
                      </a:r>
                      <a:r>
                        <a:rPr lang="en-US" sz="1200" b="0" i="0" dirty="0">
                          <a:solidFill>
                            <a:schemeClr val="tx1"/>
                          </a:solidFill>
                          <a:latin typeface="Arial (body)"/>
                        </a:rPr>
                        <a:t> </a:t>
                      </a:r>
                      <a:r>
                        <a:rPr lang="en-US" sz="1200" b="0" i="0" dirty="0">
                          <a:solidFill>
                            <a:srgbClr val="3333CC"/>
                          </a:solidFill>
                          <a:latin typeface="Arial (body)"/>
                        </a:rPr>
                        <a:t>( </a:t>
                      </a:r>
                      <a:r>
                        <a:rPr lang="en-US" sz="1200" b="0" i="0" dirty="0" err="1">
                          <a:solidFill>
                            <a:srgbClr val="3333CC"/>
                          </a:solidFill>
                          <a:latin typeface="Arial (body)"/>
                        </a:rPr>
                        <a:t>tham</a:t>
                      </a:r>
                      <a:r>
                        <a:rPr lang="en-US" sz="1200" b="0" i="0" dirty="0">
                          <a:solidFill>
                            <a:srgbClr val="3333CC"/>
                          </a:solidFill>
                          <a:latin typeface="Arial (body)"/>
                        </a:rPr>
                        <a:t> </a:t>
                      </a:r>
                      <a:r>
                        <a:rPr lang="en-US" sz="1200" b="0" i="0" dirty="0" err="1">
                          <a:solidFill>
                            <a:srgbClr val="3333CC"/>
                          </a:solidFill>
                          <a:latin typeface="Arial (body)"/>
                        </a:rPr>
                        <a:t>quan</a:t>
                      </a:r>
                      <a:r>
                        <a:rPr lang="en-US" sz="1200" b="0" i="0" dirty="0">
                          <a:solidFill>
                            <a:srgbClr val="3333CC"/>
                          </a:solidFill>
                          <a:latin typeface="Arial (body)"/>
                        </a:rPr>
                        <a:t> </a:t>
                      </a:r>
                      <a:r>
                        <a:rPr lang="en-US" sz="1200" b="0" i="0" dirty="0" err="1">
                          <a:solidFill>
                            <a:srgbClr val="3333CC"/>
                          </a:solidFill>
                          <a:latin typeface="Arial (body)"/>
                        </a:rPr>
                        <a:t>bên</a:t>
                      </a:r>
                      <a:r>
                        <a:rPr lang="en-US" sz="1200" b="0" i="0" dirty="0">
                          <a:solidFill>
                            <a:srgbClr val="3333CC"/>
                          </a:solidFill>
                          <a:latin typeface="Arial (body)"/>
                        </a:rPr>
                        <a:t> </a:t>
                      </a:r>
                      <a:r>
                        <a:rPr lang="en-US" sz="1200" b="0" i="0" dirty="0" err="1">
                          <a:solidFill>
                            <a:srgbClr val="3333CC"/>
                          </a:solidFill>
                          <a:latin typeface="Arial (body)"/>
                        </a:rPr>
                        <a:t>trong</a:t>
                      </a:r>
                      <a:r>
                        <a:rPr lang="en-US" sz="1200" b="0" i="0" dirty="0">
                          <a:solidFill>
                            <a:srgbClr val="3333CC"/>
                          </a:solidFill>
                          <a:latin typeface="Arial (body)"/>
                        </a:rPr>
                        <a:t>) </a:t>
                      </a:r>
                      <a:r>
                        <a:rPr lang="en-US" sz="1200" b="0" i="0" dirty="0">
                          <a:solidFill>
                            <a:schemeClr val="tx1"/>
                          </a:solidFill>
                          <a:latin typeface="Arial (body)"/>
                        </a:rPr>
                        <a:t>- </a:t>
                      </a:r>
                      <a:r>
                        <a:rPr lang="en-US" sz="1200" b="0" i="0" dirty="0" err="1">
                          <a:solidFill>
                            <a:schemeClr val="tx1"/>
                          </a:solidFill>
                          <a:latin typeface="Arial (body)"/>
                        </a:rPr>
                        <a:t>là</a:t>
                      </a:r>
                      <a:r>
                        <a:rPr lang="en-US" sz="1200" b="0" i="0" dirty="0">
                          <a:solidFill>
                            <a:schemeClr val="tx1"/>
                          </a:solidFill>
                          <a:latin typeface="Arial (body)"/>
                        </a:rPr>
                        <a:t> </a:t>
                      </a:r>
                      <a:r>
                        <a:rPr lang="en-US" sz="1200" b="0" i="0" dirty="0" err="1">
                          <a:solidFill>
                            <a:schemeClr val="tx1"/>
                          </a:solidFill>
                          <a:latin typeface="Arial (body)"/>
                        </a:rPr>
                        <a:t>nhà</a:t>
                      </a:r>
                      <a:r>
                        <a:rPr lang="en-US" sz="1200" b="0" i="0" dirty="0">
                          <a:solidFill>
                            <a:schemeClr val="tx1"/>
                          </a:solidFill>
                          <a:latin typeface="Arial (body)"/>
                        </a:rPr>
                        <a:t> </a:t>
                      </a:r>
                      <a:r>
                        <a:rPr lang="en-US" sz="1200" b="0" i="0" dirty="0" err="1">
                          <a:solidFill>
                            <a:schemeClr val="tx1"/>
                          </a:solidFill>
                          <a:latin typeface="Arial (body)"/>
                        </a:rPr>
                        <a:t>thờ</a:t>
                      </a:r>
                      <a:r>
                        <a:rPr lang="en-US" sz="1200" b="0" i="0" dirty="0">
                          <a:solidFill>
                            <a:schemeClr val="tx1"/>
                          </a:solidFill>
                          <a:latin typeface="Arial (body)"/>
                        </a:rPr>
                        <a:t> </a:t>
                      </a:r>
                      <a:r>
                        <a:rPr lang="en-US" sz="1200" b="0" i="0" dirty="0" err="1">
                          <a:solidFill>
                            <a:schemeClr val="tx1"/>
                          </a:solidFill>
                          <a:latin typeface="Arial (body)"/>
                        </a:rPr>
                        <a:t>trung</a:t>
                      </a:r>
                      <a:r>
                        <a:rPr lang="en-US" sz="1200" b="0" i="0" dirty="0">
                          <a:solidFill>
                            <a:schemeClr val="tx1"/>
                          </a:solidFill>
                          <a:latin typeface="Arial (body)"/>
                        </a:rPr>
                        <a:t> </a:t>
                      </a:r>
                      <a:r>
                        <a:rPr lang="en-US" sz="1200" b="0" i="0" dirty="0" err="1">
                          <a:solidFill>
                            <a:schemeClr val="tx1"/>
                          </a:solidFill>
                          <a:latin typeface="Arial (body)"/>
                        </a:rPr>
                        <a:t>tâm</a:t>
                      </a:r>
                      <a:r>
                        <a:rPr lang="en-US" sz="1200" b="0" i="0" dirty="0">
                          <a:solidFill>
                            <a:schemeClr val="tx1"/>
                          </a:solidFill>
                          <a:latin typeface="Arial (body)"/>
                        </a:rPr>
                        <a:t> </a:t>
                      </a:r>
                      <a:r>
                        <a:rPr lang="en-US" sz="1200" b="0" i="0" dirty="0" err="1">
                          <a:solidFill>
                            <a:schemeClr val="tx1"/>
                          </a:solidFill>
                          <a:latin typeface="Arial (body)"/>
                        </a:rPr>
                        <a:t>của</a:t>
                      </a:r>
                      <a:r>
                        <a:rPr lang="en-US" sz="1200" b="0" i="0" dirty="0">
                          <a:solidFill>
                            <a:schemeClr val="tx1"/>
                          </a:solidFill>
                          <a:latin typeface="Arial (body)"/>
                        </a:rPr>
                        <a:t> </a:t>
                      </a:r>
                      <a:r>
                        <a:rPr lang="en-US" sz="1200" b="0" i="0" dirty="0" err="1">
                          <a:solidFill>
                            <a:schemeClr val="tx1"/>
                          </a:solidFill>
                          <a:latin typeface="Arial (body)"/>
                        </a:rPr>
                        <a:t>Giáo</a:t>
                      </a:r>
                      <a:r>
                        <a:rPr lang="en-US" sz="1200" b="0" i="0" dirty="0">
                          <a:solidFill>
                            <a:schemeClr val="tx1"/>
                          </a:solidFill>
                          <a:latin typeface="Arial (body)"/>
                        </a:rPr>
                        <a:t> </a:t>
                      </a:r>
                      <a:r>
                        <a:rPr lang="en-US" sz="1200" b="0" i="0" dirty="0" err="1">
                          <a:solidFill>
                            <a:schemeClr val="tx1"/>
                          </a:solidFill>
                          <a:latin typeface="Arial (body)"/>
                        </a:rPr>
                        <a:t>hội</a:t>
                      </a:r>
                      <a:r>
                        <a:rPr lang="en-US" sz="1200" b="0" i="0" dirty="0">
                          <a:solidFill>
                            <a:schemeClr val="tx1"/>
                          </a:solidFill>
                          <a:latin typeface="Arial (body)"/>
                        </a:rPr>
                        <a:t> </a:t>
                      </a:r>
                      <a:r>
                        <a:rPr lang="en-US" sz="1200" b="0" i="0" dirty="0" err="1">
                          <a:solidFill>
                            <a:schemeClr val="tx1"/>
                          </a:solidFill>
                          <a:latin typeface="Arial (body)"/>
                        </a:rPr>
                        <a:t>Chính</a:t>
                      </a:r>
                      <a:r>
                        <a:rPr lang="en-US" sz="1200" b="0" i="0" dirty="0">
                          <a:solidFill>
                            <a:schemeClr val="tx1"/>
                          </a:solidFill>
                          <a:latin typeface="Arial (body)"/>
                        </a:rPr>
                        <a:t> </a:t>
                      </a:r>
                      <a:r>
                        <a:rPr lang="en-US" sz="1200" b="0" i="0" dirty="0" err="1">
                          <a:solidFill>
                            <a:schemeClr val="tx1"/>
                          </a:solidFill>
                          <a:latin typeface="Arial (body)"/>
                        </a:rPr>
                        <a:t>Thống</a:t>
                      </a:r>
                      <a:r>
                        <a:rPr lang="en-US" sz="1200" b="0" i="0" dirty="0">
                          <a:solidFill>
                            <a:schemeClr val="tx1"/>
                          </a:solidFill>
                          <a:latin typeface="Arial (body)"/>
                        </a:rPr>
                        <a:t> Nga, </a:t>
                      </a:r>
                      <a:r>
                        <a:rPr lang="en-US" sz="1200" b="0" i="0" dirty="0" err="1">
                          <a:solidFill>
                            <a:schemeClr val="tx1"/>
                          </a:solidFill>
                          <a:latin typeface="Arial (body)"/>
                        </a:rPr>
                        <a:t>cao</a:t>
                      </a:r>
                      <a:r>
                        <a:rPr lang="en-US" sz="1200" b="0" i="0" dirty="0">
                          <a:solidFill>
                            <a:schemeClr val="tx1"/>
                          </a:solidFill>
                          <a:latin typeface="Arial (body)"/>
                        </a:rPr>
                        <a:t> 103 </a:t>
                      </a:r>
                      <a:r>
                        <a:rPr lang="en-US" sz="1200" b="0" i="0" dirty="0" err="1">
                          <a:solidFill>
                            <a:schemeClr val="tx1"/>
                          </a:solidFill>
                          <a:latin typeface="Arial (body)"/>
                        </a:rPr>
                        <a:t>mét</a:t>
                      </a:r>
                      <a:r>
                        <a:rPr lang="en-US" sz="1200" b="0" i="0" dirty="0">
                          <a:solidFill>
                            <a:schemeClr val="tx1"/>
                          </a:solidFill>
                          <a:latin typeface="Arial (body)"/>
                        </a:rPr>
                        <a:t>, </a:t>
                      </a:r>
                      <a:r>
                        <a:rPr lang="en-US" sz="1200" b="0" i="0" dirty="0" err="1">
                          <a:solidFill>
                            <a:schemeClr val="tx1"/>
                          </a:solidFill>
                          <a:latin typeface="Arial (body)"/>
                        </a:rPr>
                        <a:t>là</a:t>
                      </a:r>
                      <a:r>
                        <a:rPr lang="en-US" sz="1200" b="0" i="0" dirty="0">
                          <a:solidFill>
                            <a:schemeClr val="tx1"/>
                          </a:solidFill>
                          <a:latin typeface="Arial (body)"/>
                        </a:rPr>
                        <a:t> </a:t>
                      </a:r>
                      <a:r>
                        <a:rPr lang="en-US" sz="1200" b="0" i="0" dirty="0" err="1">
                          <a:solidFill>
                            <a:schemeClr val="tx1"/>
                          </a:solidFill>
                          <a:latin typeface="Arial (body)"/>
                        </a:rPr>
                        <a:t>nhà</a:t>
                      </a:r>
                      <a:r>
                        <a:rPr lang="en-US" sz="1200" b="0" i="0" dirty="0">
                          <a:solidFill>
                            <a:schemeClr val="tx1"/>
                          </a:solidFill>
                          <a:latin typeface="Arial (body)"/>
                        </a:rPr>
                        <a:t> </a:t>
                      </a:r>
                      <a:r>
                        <a:rPr lang="en-US" sz="1200" b="0" i="0" dirty="0" err="1">
                          <a:solidFill>
                            <a:schemeClr val="tx1"/>
                          </a:solidFill>
                          <a:latin typeface="Arial (body)"/>
                        </a:rPr>
                        <a:t>thờ</a:t>
                      </a:r>
                      <a:r>
                        <a:rPr lang="en-US" sz="1200" b="0" i="0" dirty="0">
                          <a:solidFill>
                            <a:schemeClr val="tx1"/>
                          </a:solidFill>
                          <a:latin typeface="Arial (body)"/>
                        </a:rPr>
                        <a:t> </a:t>
                      </a:r>
                      <a:r>
                        <a:rPr lang="en-US" sz="1200" b="0" i="0" dirty="0" err="1">
                          <a:solidFill>
                            <a:schemeClr val="tx1"/>
                          </a:solidFill>
                          <a:latin typeface="Arial (body)"/>
                        </a:rPr>
                        <a:t>Chính</a:t>
                      </a:r>
                      <a:r>
                        <a:rPr lang="en-US" sz="1200" b="0" i="0" dirty="0">
                          <a:solidFill>
                            <a:schemeClr val="tx1"/>
                          </a:solidFill>
                          <a:latin typeface="Arial (body)"/>
                        </a:rPr>
                        <a:t> </a:t>
                      </a:r>
                      <a:r>
                        <a:rPr lang="en-US" sz="1200" b="0" i="0" dirty="0" err="1">
                          <a:solidFill>
                            <a:schemeClr val="tx1"/>
                          </a:solidFill>
                          <a:latin typeface="Arial (body)"/>
                        </a:rPr>
                        <a:t>Thống</a:t>
                      </a:r>
                      <a:r>
                        <a:rPr lang="en-US" sz="1200" b="0" i="0" dirty="0">
                          <a:solidFill>
                            <a:schemeClr val="tx1"/>
                          </a:solidFill>
                          <a:latin typeface="Arial (body)"/>
                        </a:rPr>
                        <a:t> </a:t>
                      </a:r>
                      <a:r>
                        <a:rPr lang="en-US" sz="1200" b="0" i="0" dirty="0" err="1">
                          <a:solidFill>
                            <a:schemeClr val="tx1"/>
                          </a:solidFill>
                          <a:latin typeface="Arial (body)"/>
                        </a:rPr>
                        <a:t>giáo</a:t>
                      </a:r>
                      <a:r>
                        <a:rPr lang="en-US" sz="1200" b="0" i="0" dirty="0">
                          <a:solidFill>
                            <a:schemeClr val="tx1"/>
                          </a:solidFill>
                          <a:latin typeface="Arial (body)"/>
                        </a:rPr>
                        <a:t> </a:t>
                      </a:r>
                      <a:r>
                        <a:rPr lang="en-US" sz="1200" b="0" i="0" dirty="0" err="1">
                          <a:solidFill>
                            <a:schemeClr val="tx1"/>
                          </a:solidFill>
                          <a:latin typeface="Arial (body)"/>
                        </a:rPr>
                        <a:t>cao</a:t>
                      </a:r>
                      <a:r>
                        <a:rPr lang="en-US" sz="1200" b="0" i="0" dirty="0">
                          <a:solidFill>
                            <a:schemeClr val="tx1"/>
                          </a:solidFill>
                          <a:latin typeface="Arial (body)"/>
                        </a:rPr>
                        <a:t> </a:t>
                      </a:r>
                      <a:r>
                        <a:rPr lang="en-US" sz="1200" b="0" i="0" dirty="0" err="1">
                          <a:solidFill>
                            <a:schemeClr val="tx1"/>
                          </a:solidFill>
                          <a:latin typeface="Arial (body)"/>
                        </a:rPr>
                        <a:t>nhất</a:t>
                      </a:r>
                      <a:r>
                        <a:rPr lang="en-US" sz="1200" b="0" i="0" dirty="0">
                          <a:solidFill>
                            <a:schemeClr val="tx1"/>
                          </a:solidFill>
                          <a:latin typeface="Arial (body)"/>
                        </a:rPr>
                        <a:t> </a:t>
                      </a:r>
                      <a:r>
                        <a:rPr lang="en-US" sz="1200" b="0" i="0" dirty="0" err="1">
                          <a:solidFill>
                            <a:schemeClr val="tx1"/>
                          </a:solidFill>
                          <a:latin typeface="Arial (body)"/>
                        </a:rPr>
                        <a:t>và</a:t>
                      </a:r>
                      <a:r>
                        <a:rPr lang="en-US" sz="1200" b="0" i="0" dirty="0">
                          <a:solidFill>
                            <a:schemeClr val="tx1"/>
                          </a:solidFill>
                          <a:latin typeface="Arial (body)"/>
                        </a:rPr>
                        <a:t> </a:t>
                      </a:r>
                      <a:r>
                        <a:rPr lang="en-US" sz="1200" b="0" i="0" dirty="0" err="1">
                          <a:solidFill>
                            <a:schemeClr val="tx1"/>
                          </a:solidFill>
                          <a:latin typeface="Arial (body)"/>
                        </a:rPr>
                        <a:t>lớn</a:t>
                      </a:r>
                      <a:r>
                        <a:rPr lang="en-US" sz="1200" b="0" i="0" dirty="0">
                          <a:solidFill>
                            <a:schemeClr val="tx1"/>
                          </a:solidFill>
                          <a:latin typeface="Arial (body)"/>
                        </a:rPr>
                        <a:t> </a:t>
                      </a:r>
                      <a:r>
                        <a:rPr lang="en-US" sz="1200" b="0" i="0" dirty="0" err="1">
                          <a:solidFill>
                            <a:schemeClr val="tx1"/>
                          </a:solidFill>
                          <a:latin typeface="Arial (body)"/>
                        </a:rPr>
                        <a:t>nhất</a:t>
                      </a:r>
                      <a:r>
                        <a:rPr lang="en-US" sz="1200" b="0" i="0" dirty="0">
                          <a:solidFill>
                            <a:schemeClr val="tx1"/>
                          </a:solidFill>
                          <a:latin typeface="Arial (body)"/>
                        </a:rPr>
                        <a:t> </a:t>
                      </a:r>
                      <a:r>
                        <a:rPr lang="en-US" sz="1200" b="0" i="0" dirty="0" err="1">
                          <a:solidFill>
                            <a:schemeClr val="tx1"/>
                          </a:solidFill>
                          <a:latin typeface="Arial (body)"/>
                        </a:rPr>
                        <a:t>trên</a:t>
                      </a:r>
                      <a:r>
                        <a:rPr lang="en-US" sz="1200" b="0" i="0" dirty="0">
                          <a:solidFill>
                            <a:schemeClr val="tx1"/>
                          </a:solidFill>
                          <a:latin typeface="Arial (body)"/>
                        </a:rPr>
                        <a:t> </a:t>
                      </a:r>
                      <a:r>
                        <a:rPr lang="en-US" sz="1200" b="0" i="0" dirty="0" err="1">
                          <a:solidFill>
                            <a:schemeClr val="tx1"/>
                          </a:solidFill>
                          <a:latin typeface="Arial (body)"/>
                        </a:rPr>
                        <a:t>thế</a:t>
                      </a:r>
                      <a:r>
                        <a:rPr lang="en-US" sz="1200" b="0" i="0" dirty="0">
                          <a:solidFill>
                            <a:schemeClr val="tx1"/>
                          </a:solidFill>
                          <a:latin typeface="Arial (body)"/>
                        </a:rPr>
                        <a:t> </a:t>
                      </a:r>
                      <a:r>
                        <a:rPr lang="en-US" sz="1200" b="0" i="0" dirty="0" err="1">
                          <a:solidFill>
                            <a:schemeClr val="tx1"/>
                          </a:solidFill>
                          <a:latin typeface="Arial (body)"/>
                        </a:rPr>
                        <a:t>giới</a:t>
                      </a:r>
                      <a:r>
                        <a:rPr lang="en-US" sz="1200" b="0" i="0" dirty="0">
                          <a:solidFill>
                            <a:schemeClr val="tx1"/>
                          </a:solidFill>
                          <a:latin typeface="Arial (body)"/>
                        </a:rPr>
                        <a:t>. </a:t>
                      </a:r>
                      <a:r>
                        <a:rPr lang="en-US" sz="1200" b="0" i="0" dirty="0" err="1">
                          <a:solidFill>
                            <a:schemeClr val="tx1"/>
                          </a:solidFill>
                          <a:latin typeface="Arial (body)"/>
                        </a:rPr>
                        <a:t>Nhà</a:t>
                      </a:r>
                      <a:r>
                        <a:rPr lang="en-US" sz="1200" b="0" i="0" dirty="0">
                          <a:solidFill>
                            <a:schemeClr val="tx1"/>
                          </a:solidFill>
                          <a:latin typeface="Arial (body)"/>
                        </a:rPr>
                        <a:t> </a:t>
                      </a:r>
                      <a:r>
                        <a:rPr lang="en-US" sz="1200" b="0" i="0" dirty="0" err="1">
                          <a:solidFill>
                            <a:schemeClr val="tx1"/>
                          </a:solidFill>
                          <a:latin typeface="Arial (body)"/>
                        </a:rPr>
                        <a:t>thờ</a:t>
                      </a:r>
                      <a:r>
                        <a:rPr lang="en-US" sz="1200" b="0" i="0" dirty="0">
                          <a:solidFill>
                            <a:schemeClr val="tx1"/>
                          </a:solidFill>
                          <a:latin typeface="Arial (body)"/>
                        </a:rPr>
                        <a:t> </a:t>
                      </a:r>
                      <a:r>
                        <a:rPr lang="en-US" sz="1200" b="0" i="0" dirty="0" err="1">
                          <a:solidFill>
                            <a:schemeClr val="tx1"/>
                          </a:solidFill>
                          <a:latin typeface="Arial (body)"/>
                        </a:rPr>
                        <a:t>tọa</a:t>
                      </a:r>
                      <a:r>
                        <a:rPr lang="en-US" sz="1200" b="0" i="0" dirty="0">
                          <a:solidFill>
                            <a:schemeClr val="tx1"/>
                          </a:solidFill>
                          <a:latin typeface="Arial (body)"/>
                        </a:rPr>
                        <a:t> </a:t>
                      </a:r>
                      <a:r>
                        <a:rPr lang="en-US" sz="1200" b="0" i="0" dirty="0" err="1">
                          <a:solidFill>
                            <a:schemeClr val="tx1"/>
                          </a:solidFill>
                          <a:latin typeface="Arial (body)"/>
                        </a:rPr>
                        <a:t>lạc</a:t>
                      </a:r>
                      <a:r>
                        <a:rPr lang="en-US" sz="1200" b="0" i="0" dirty="0">
                          <a:solidFill>
                            <a:schemeClr val="tx1"/>
                          </a:solidFill>
                          <a:latin typeface="Arial (body)"/>
                        </a:rPr>
                        <a:t> ở </a:t>
                      </a:r>
                      <a:r>
                        <a:rPr lang="en-US" sz="1200" b="0" i="0" dirty="0" err="1">
                          <a:solidFill>
                            <a:schemeClr val="tx1"/>
                          </a:solidFill>
                          <a:latin typeface="Arial (body)"/>
                        </a:rPr>
                        <a:t>thủ</a:t>
                      </a:r>
                      <a:r>
                        <a:rPr lang="en-US" sz="1200" b="0" i="0" dirty="0">
                          <a:solidFill>
                            <a:schemeClr val="tx1"/>
                          </a:solidFill>
                          <a:latin typeface="Arial (body)"/>
                        </a:rPr>
                        <a:t> </a:t>
                      </a:r>
                      <a:r>
                        <a:rPr lang="en-US" sz="1200" b="0" i="0" dirty="0" err="1">
                          <a:solidFill>
                            <a:schemeClr val="tx1"/>
                          </a:solidFill>
                          <a:latin typeface="Arial (body)"/>
                        </a:rPr>
                        <a:t>đô</a:t>
                      </a:r>
                      <a:r>
                        <a:rPr lang="en-US" sz="1200" b="0" i="0" dirty="0">
                          <a:solidFill>
                            <a:schemeClr val="tx1"/>
                          </a:solidFill>
                          <a:latin typeface="Arial (body)"/>
                        </a:rPr>
                        <a:t> Moskva (Nga), </a:t>
                      </a:r>
                      <a:r>
                        <a:rPr lang="en-US" sz="1200" b="0" i="0" dirty="0" err="1">
                          <a:solidFill>
                            <a:schemeClr val="tx1"/>
                          </a:solidFill>
                          <a:latin typeface="Arial (body)"/>
                        </a:rPr>
                        <a:t>bên</a:t>
                      </a:r>
                      <a:r>
                        <a:rPr lang="en-US" sz="1200" b="0" i="0" dirty="0">
                          <a:solidFill>
                            <a:schemeClr val="tx1"/>
                          </a:solidFill>
                          <a:latin typeface="Arial (body)"/>
                        </a:rPr>
                        <a:t> </a:t>
                      </a:r>
                      <a:r>
                        <a:rPr lang="en-US" sz="1200" b="0" i="0" dirty="0" err="1">
                          <a:solidFill>
                            <a:schemeClr val="tx1"/>
                          </a:solidFill>
                          <a:latin typeface="Arial (body)"/>
                        </a:rPr>
                        <a:t>bờ</a:t>
                      </a:r>
                      <a:r>
                        <a:rPr lang="en-US" sz="1200" b="0" i="0" dirty="0">
                          <a:solidFill>
                            <a:schemeClr val="tx1"/>
                          </a:solidFill>
                          <a:latin typeface="Arial (body)"/>
                        </a:rPr>
                        <a:t> </a:t>
                      </a:r>
                      <a:r>
                        <a:rPr lang="en-US" sz="1200" b="0" i="0" dirty="0" err="1">
                          <a:solidFill>
                            <a:schemeClr val="tx1"/>
                          </a:solidFill>
                          <a:latin typeface="Arial (body)"/>
                        </a:rPr>
                        <a:t>sông</a:t>
                      </a:r>
                      <a:r>
                        <a:rPr lang="en-US" sz="1200" b="0" i="0" dirty="0">
                          <a:solidFill>
                            <a:schemeClr val="tx1"/>
                          </a:solidFill>
                          <a:latin typeface="Arial (body)"/>
                        </a:rPr>
                        <a:t> Moskva.</a:t>
                      </a:r>
                    </a:p>
                    <a:p>
                      <a:pPr marL="171450" indent="-171450" algn="l">
                        <a:buFont typeface="Wingdings" panose="05000000000000000000" pitchFamily="2" charset="2"/>
                        <a:buChar char="Ø"/>
                      </a:pPr>
                      <a:endParaRPr lang="en-US" sz="1200" b="0" i="0" dirty="0">
                        <a:solidFill>
                          <a:schemeClr val="tx1"/>
                        </a:solidFill>
                        <a:latin typeface="Arial (body)"/>
                      </a:endParaRPr>
                    </a:p>
                    <a:p>
                      <a:pPr marL="171450" indent="-171450" algn="l">
                        <a:buFont typeface="Wingdings" panose="05000000000000000000" pitchFamily="2" charset="2"/>
                        <a:buChar char="Ø"/>
                      </a:pPr>
                      <a:r>
                        <a:rPr lang="en-US" sz="1200" b="0" i="0" dirty="0" err="1">
                          <a:solidFill>
                            <a:schemeClr val="tx1"/>
                          </a:solidFill>
                          <a:latin typeface="Arial (body)"/>
                        </a:rPr>
                        <a:t>Tự</a:t>
                      </a:r>
                      <a:r>
                        <a:rPr lang="en-US" sz="1200" b="0" i="0" dirty="0">
                          <a:solidFill>
                            <a:schemeClr val="tx1"/>
                          </a:solidFill>
                          <a:latin typeface="Arial (body)"/>
                        </a:rPr>
                        <a:t> do </a:t>
                      </a:r>
                      <a:r>
                        <a:rPr lang="en-US" sz="1200" b="0" i="0" dirty="0" err="1">
                          <a:solidFill>
                            <a:schemeClr val="tx1"/>
                          </a:solidFill>
                          <a:latin typeface="Arial (body)"/>
                        </a:rPr>
                        <a:t>mua</a:t>
                      </a:r>
                      <a:r>
                        <a:rPr lang="en-US" sz="1200" b="0" i="0" dirty="0">
                          <a:solidFill>
                            <a:schemeClr val="tx1"/>
                          </a:solidFill>
                          <a:latin typeface="Arial (body)"/>
                        </a:rPr>
                        <a:t> </a:t>
                      </a:r>
                      <a:r>
                        <a:rPr lang="en-US" sz="1200" b="0" i="0" dirty="0" err="1">
                          <a:solidFill>
                            <a:schemeClr val="tx1"/>
                          </a:solidFill>
                          <a:latin typeface="Arial (body)"/>
                        </a:rPr>
                        <a:t>sắm</a:t>
                      </a:r>
                      <a:r>
                        <a:rPr lang="en-US" sz="1200" b="0" i="0" dirty="0">
                          <a:solidFill>
                            <a:schemeClr val="tx1"/>
                          </a:solidFill>
                          <a:latin typeface="Arial (body)"/>
                        </a:rPr>
                        <a:t> </a:t>
                      </a:r>
                      <a:r>
                        <a:rPr lang="en-US" sz="1200" b="0" i="0" dirty="0" err="1">
                          <a:solidFill>
                            <a:schemeClr val="tx1"/>
                          </a:solidFill>
                          <a:latin typeface="Arial (body)"/>
                        </a:rPr>
                        <a:t>tại</a:t>
                      </a:r>
                      <a:r>
                        <a:rPr lang="en-US" sz="1200" b="0" i="0" dirty="0">
                          <a:solidFill>
                            <a:schemeClr val="tx1"/>
                          </a:solidFill>
                          <a:latin typeface="Arial (body)"/>
                        </a:rPr>
                        <a:t> </a:t>
                      </a:r>
                      <a:r>
                        <a:rPr lang="en-US" sz="1200" b="1" i="0" dirty="0">
                          <a:solidFill>
                            <a:schemeClr val="tx1"/>
                          </a:solidFill>
                          <a:latin typeface="Arial (body)"/>
                        </a:rPr>
                        <a:t>Gum Department Store.</a:t>
                      </a:r>
                    </a:p>
                    <a:p>
                      <a:pPr marL="171450" indent="-171450" algn="l">
                        <a:buFont typeface="Wingdings" panose="05000000000000000000" pitchFamily="2" charset="2"/>
                        <a:buChar char="Ø"/>
                      </a:pPr>
                      <a:endParaRPr lang="en-US" sz="1200" b="1" i="0" dirty="0">
                        <a:solidFill>
                          <a:schemeClr val="tx1"/>
                        </a:solidFill>
                        <a:latin typeface="Arial (body)"/>
                      </a:endParaRPr>
                    </a:p>
                    <a:p>
                      <a:pPr marL="0" indent="0" algn="l">
                        <a:buFont typeface="Wingdings" panose="05000000000000000000" pitchFamily="2" charset="2"/>
                        <a:buNone/>
                      </a:pPr>
                      <a:r>
                        <a:rPr lang="en-US" sz="1200" b="0" i="0" dirty="0" err="1">
                          <a:solidFill>
                            <a:schemeClr val="tx1"/>
                          </a:solidFill>
                          <a:latin typeface="Arial (body)"/>
                        </a:rPr>
                        <a:t>Ăn</a:t>
                      </a:r>
                      <a:r>
                        <a:rPr lang="en-US" sz="1200" b="0" i="0" dirty="0">
                          <a:solidFill>
                            <a:schemeClr val="tx1"/>
                          </a:solidFill>
                          <a:latin typeface="Arial (body)"/>
                        </a:rPr>
                        <a:t> </a:t>
                      </a:r>
                      <a:r>
                        <a:rPr lang="en-US" sz="1200" b="0" i="0" dirty="0" err="1">
                          <a:solidFill>
                            <a:schemeClr val="tx1"/>
                          </a:solidFill>
                          <a:latin typeface="Arial (body)"/>
                        </a:rPr>
                        <a:t>tối</a:t>
                      </a:r>
                      <a:r>
                        <a:rPr lang="en-US" sz="1200" b="0" i="0" dirty="0">
                          <a:solidFill>
                            <a:schemeClr val="tx1"/>
                          </a:solidFill>
                          <a:latin typeface="Arial (body)"/>
                        </a:rPr>
                        <a:t> </a:t>
                      </a:r>
                      <a:r>
                        <a:rPr lang="en-US" sz="1200" b="0" i="0" dirty="0" err="1">
                          <a:solidFill>
                            <a:schemeClr val="tx1"/>
                          </a:solidFill>
                          <a:latin typeface="Arial (body)"/>
                        </a:rPr>
                        <a:t>và</a:t>
                      </a:r>
                      <a:r>
                        <a:rPr lang="en-US" sz="1200" b="0" i="0" dirty="0">
                          <a:solidFill>
                            <a:schemeClr val="tx1"/>
                          </a:solidFill>
                          <a:latin typeface="Arial (body)"/>
                        </a:rPr>
                        <a:t> </a:t>
                      </a:r>
                      <a:r>
                        <a:rPr lang="en-US" sz="1200" b="0" i="0" dirty="0" err="1">
                          <a:solidFill>
                            <a:schemeClr val="tx1"/>
                          </a:solidFill>
                          <a:latin typeface="Arial (body)"/>
                        </a:rPr>
                        <a:t>nghỉ</a:t>
                      </a:r>
                      <a:r>
                        <a:rPr lang="en-US" sz="1200" b="0" i="0" dirty="0">
                          <a:solidFill>
                            <a:schemeClr val="tx1"/>
                          </a:solidFill>
                          <a:latin typeface="Arial (body)"/>
                        </a:rPr>
                        <a:t> </a:t>
                      </a:r>
                      <a:r>
                        <a:rPr lang="en-US" sz="1200" b="0" i="0" dirty="0" err="1">
                          <a:solidFill>
                            <a:schemeClr val="tx1"/>
                          </a:solidFill>
                          <a:latin typeface="Arial (body)"/>
                        </a:rPr>
                        <a:t>ngơi</a:t>
                      </a:r>
                      <a:r>
                        <a:rPr lang="en-US" sz="1200" b="0" i="0" dirty="0">
                          <a:solidFill>
                            <a:schemeClr val="tx1"/>
                          </a:solidFill>
                          <a:latin typeface="Arial (body)"/>
                        </a:rPr>
                        <a:t> </a:t>
                      </a:r>
                      <a:r>
                        <a:rPr lang="en-US" sz="1200" b="0" i="0" dirty="0" err="1">
                          <a:solidFill>
                            <a:schemeClr val="tx1"/>
                          </a:solidFill>
                          <a:latin typeface="Arial (body)"/>
                        </a:rPr>
                        <a:t>tại</a:t>
                      </a:r>
                      <a:r>
                        <a:rPr lang="en-US" sz="1200" b="0" i="0" dirty="0">
                          <a:solidFill>
                            <a:schemeClr val="tx1"/>
                          </a:solidFill>
                          <a:latin typeface="Arial (body)"/>
                        </a:rPr>
                        <a:t> </a:t>
                      </a:r>
                      <a:r>
                        <a:rPr lang="en-US" sz="1200" b="0" i="0" dirty="0" err="1">
                          <a:solidFill>
                            <a:schemeClr val="tx1"/>
                          </a:solidFill>
                          <a:latin typeface="Arial (body)"/>
                        </a:rPr>
                        <a:t>khách</a:t>
                      </a:r>
                      <a:r>
                        <a:rPr lang="en-US" sz="1200" b="0" i="0" dirty="0">
                          <a:solidFill>
                            <a:schemeClr val="tx1"/>
                          </a:solidFill>
                          <a:latin typeface="Arial (body)"/>
                        </a:rPr>
                        <a:t> </a:t>
                      </a:r>
                      <a:r>
                        <a:rPr lang="en-US" sz="1200" b="0" i="0" dirty="0" err="1">
                          <a:solidFill>
                            <a:schemeClr val="tx1"/>
                          </a:solidFill>
                          <a:latin typeface="Arial (body)"/>
                        </a:rPr>
                        <a:t>sạn</a:t>
                      </a:r>
                      <a:r>
                        <a:rPr lang="en-US" sz="1200" b="0" i="0" dirty="0">
                          <a:solidFill>
                            <a:schemeClr val="tx1"/>
                          </a:solidFill>
                          <a:latin typeface="Arial (body)"/>
                        </a:rPr>
                        <a:t>.</a:t>
                      </a:r>
                    </a:p>
                  </a:txBody>
                  <a:tcPr>
                    <a:noFill/>
                  </a:tcPr>
                </a:tc>
                <a:extLst>
                  <a:ext uri="{0D108BD9-81ED-4DB2-BD59-A6C34878D82A}">
                    <a16:rowId xmlns:a16="http://schemas.microsoft.com/office/drawing/2014/main" val="10000"/>
                  </a:ext>
                </a:extLst>
              </a:tr>
            </a:tbl>
          </a:graphicData>
        </a:graphic>
      </p:graphicFrame>
      <p:sp>
        <p:nvSpPr>
          <p:cNvPr id="3" name="Rectangle: Rounded Corners 2">
            <a:extLst>
              <a:ext uri="{FF2B5EF4-FFF2-40B4-BE49-F238E27FC236}">
                <a16:creationId xmlns:a16="http://schemas.microsoft.com/office/drawing/2014/main" id="{A184516A-9C32-BC69-1281-278AC3AAF1BD}"/>
              </a:ext>
            </a:extLst>
          </p:cNvPr>
          <p:cNvSpPr/>
          <p:nvPr/>
        </p:nvSpPr>
        <p:spPr>
          <a:xfrm>
            <a:off x="4044873" y="973103"/>
            <a:ext cx="2536825" cy="1680057"/>
          </a:xfrm>
          <a:prstGeom prst="roundRect">
            <a:avLst/>
          </a:prstGeom>
          <a:blipFill dpi="0" rotWithShape="1">
            <a:blip r:embed="rId4"/>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9C3344C6-2576-DF42-D96A-0C6F00F5C09D}"/>
              </a:ext>
            </a:extLst>
          </p:cNvPr>
          <p:cNvSpPr/>
          <p:nvPr/>
        </p:nvSpPr>
        <p:spPr>
          <a:xfrm>
            <a:off x="4044873" y="2816615"/>
            <a:ext cx="2536825" cy="1680057"/>
          </a:xfrm>
          <a:prstGeom prst="roundRect">
            <a:avLst/>
          </a:prstGeom>
          <a:blipFill dpi="0" rotWithShape="1">
            <a:blip r:embed="rId5"/>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8308CFEF-CEB5-1F1B-7E8B-9CC0C08F08E3}"/>
              </a:ext>
            </a:extLst>
          </p:cNvPr>
          <p:cNvGrpSpPr/>
          <p:nvPr/>
        </p:nvGrpSpPr>
        <p:grpSpPr>
          <a:xfrm>
            <a:off x="276301" y="4664280"/>
            <a:ext cx="6417354" cy="500874"/>
            <a:chOff x="205102" y="1004931"/>
            <a:chExt cx="6417354" cy="500874"/>
          </a:xfrm>
        </p:grpSpPr>
        <p:sp>
          <p:nvSpPr>
            <p:cNvPr id="18" name="Rectangle: Rounded Corners 17">
              <a:extLst>
                <a:ext uri="{FF2B5EF4-FFF2-40B4-BE49-F238E27FC236}">
                  <a16:creationId xmlns:a16="http://schemas.microsoft.com/office/drawing/2014/main" id="{61A086BE-4866-B80F-088A-26C9FAB761D4}"/>
                </a:ext>
              </a:extLst>
            </p:cNvPr>
            <p:cNvSpPr/>
            <p:nvPr/>
          </p:nvSpPr>
          <p:spPr>
            <a:xfrm>
              <a:off x="205102" y="1081496"/>
              <a:ext cx="1435101" cy="424309"/>
            </a:xfrm>
            <a:prstGeom prst="roundRect">
              <a:avLst>
                <a:gd name="adj" fmla="val 50000"/>
              </a:avLst>
            </a:prstGeom>
            <a:ln>
              <a:noFill/>
            </a:ln>
          </p:spPr>
          <p:style>
            <a:lnRef idx="2">
              <a:schemeClr val="accent4">
                <a:shade val="15000"/>
              </a:schemeClr>
            </a:lnRef>
            <a:fillRef idx="1">
              <a:schemeClr val="accent4"/>
            </a:fillRef>
            <a:effectRef idx="0">
              <a:schemeClr val="accent4"/>
            </a:effectRef>
            <a:fontRef idx="minor">
              <a:schemeClr val="lt1"/>
            </a:fontRef>
          </p:style>
          <p:txBody>
            <a:bodyPr lIns="91440" rtlCol="0" anchor="ctr"/>
            <a:lstStyle/>
            <a:p>
              <a:pPr algn="ctr"/>
              <a:r>
                <a:rPr lang="vi-VN" sz="1200" b="1" dirty="0">
                  <a:latin typeface="Arial" panose="020B0604020202020204" pitchFamily="34" charset="0"/>
                  <a:cs typeface="Arial" panose="020B0604020202020204" pitchFamily="34" charset="0"/>
                </a:rPr>
                <a:t>Ngày </a:t>
              </a:r>
              <a:r>
                <a:rPr lang="en-US" sz="1200" b="1" dirty="0">
                  <a:latin typeface="Arial" panose="020B0604020202020204" pitchFamily="34" charset="0"/>
                  <a:cs typeface="Arial" panose="020B0604020202020204" pitchFamily="34" charset="0"/>
                </a:rPr>
                <a:t>3</a:t>
              </a:r>
              <a:endParaRPr lang="vi-VN" sz="1200" b="1" dirty="0">
                <a:latin typeface="Arial" panose="020B0604020202020204" pitchFamily="34" charset="0"/>
                <a:cs typeface="Arial" panose="020B0604020202020204" pitchFamily="34" charset="0"/>
              </a:endParaRPr>
            </a:p>
          </p:txBody>
        </p:sp>
        <p:cxnSp>
          <p:nvCxnSpPr>
            <p:cNvPr id="19" name="Straight Connector 18">
              <a:extLst>
                <a:ext uri="{FF2B5EF4-FFF2-40B4-BE49-F238E27FC236}">
                  <a16:creationId xmlns:a16="http://schemas.microsoft.com/office/drawing/2014/main" id="{8282A2BE-4BB2-F4BD-5EE0-1FC7636268B4}"/>
                </a:ext>
              </a:extLst>
            </p:cNvPr>
            <p:cNvCxnSpPr/>
            <p:nvPr/>
          </p:nvCxnSpPr>
          <p:spPr>
            <a:xfrm>
              <a:off x="1799631" y="1505805"/>
              <a:ext cx="4822825" cy="0"/>
            </a:xfrm>
            <a:prstGeom prst="line">
              <a:avLst/>
            </a:prstGeom>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256C5AE3-74F0-A297-041C-7AD699A3BE39}"/>
                </a:ext>
              </a:extLst>
            </p:cNvPr>
            <p:cNvSpPr txBox="1"/>
            <p:nvPr/>
          </p:nvSpPr>
          <p:spPr>
            <a:xfrm>
              <a:off x="1690849" y="1004931"/>
              <a:ext cx="4819650" cy="241300"/>
            </a:xfrm>
            <a:prstGeom prst="rect">
              <a:avLst/>
            </a:prstGeom>
            <a:noFill/>
          </p:spPr>
          <p:txBody>
            <a:bodyPr wrap="square" rtlCol="0">
              <a:noAutofit/>
            </a:bodyPr>
            <a:lstStyle/>
            <a:p>
              <a:r>
                <a:rPr lang="en-US" sz="1300" b="1" dirty="0">
                  <a:solidFill>
                    <a:schemeClr val="accent1">
                      <a:lumMod val="75000"/>
                    </a:schemeClr>
                  </a:solidFill>
                  <a:latin typeface="Arial" panose="020B0604020202020204" pitchFamily="34" charset="0"/>
                </a:rPr>
                <a:t>MATXCOVA – ST.PETERSBURG (704Km – </a:t>
              </a:r>
              <a:r>
                <a:rPr lang="en-US" sz="1300" b="1" dirty="0" err="1">
                  <a:solidFill>
                    <a:schemeClr val="accent1">
                      <a:lumMod val="75000"/>
                    </a:schemeClr>
                  </a:solidFill>
                  <a:latin typeface="Arial" panose="020B0604020202020204" pitchFamily="34" charset="0"/>
                </a:rPr>
                <a:t>đi</a:t>
              </a:r>
              <a:r>
                <a:rPr lang="en-US" sz="1300" b="1" dirty="0">
                  <a:solidFill>
                    <a:schemeClr val="accent1">
                      <a:lumMod val="75000"/>
                    </a:schemeClr>
                  </a:solidFill>
                  <a:latin typeface="Arial" panose="020B0604020202020204" pitchFamily="34" charset="0"/>
                </a:rPr>
                <a:t> </a:t>
              </a:r>
              <a:r>
                <a:rPr lang="en-US" sz="1300" b="1" dirty="0" err="1">
                  <a:solidFill>
                    <a:schemeClr val="accent1">
                      <a:lumMod val="75000"/>
                    </a:schemeClr>
                  </a:solidFill>
                  <a:latin typeface="Arial" panose="020B0604020202020204" pitchFamily="34" charset="0"/>
                </a:rPr>
                <a:t>tàu</a:t>
              </a:r>
              <a:r>
                <a:rPr lang="en-US" sz="1300" b="1" dirty="0">
                  <a:solidFill>
                    <a:schemeClr val="accent1">
                      <a:lumMod val="75000"/>
                    </a:schemeClr>
                  </a:solidFill>
                  <a:latin typeface="Arial" panose="020B0604020202020204" pitchFamily="34" charset="0"/>
                </a:rPr>
                <a:t> </a:t>
              </a:r>
              <a:r>
                <a:rPr lang="en-US" sz="1300" b="1" dirty="0" err="1">
                  <a:solidFill>
                    <a:schemeClr val="accent1">
                      <a:lumMod val="75000"/>
                    </a:schemeClr>
                  </a:solidFill>
                  <a:latin typeface="Arial" panose="020B0604020202020204" pitchFamily="34" charset="0"/>
                </a:rPr>
                <a:t>lửa</a:t>
              </a:r>
              <a:r>
                <a:rPr lang="en-US" sz="1300" b="1" dirty="0">
                  <a:solidFill>
                    <a:schemeClr val="accent1">
                      <a:lumMod val="75000"/>
                    </a:schemeClr>
                  </a:solidFill>
                  <a:latin typeface="Arial" panose="020B0604020202020204" pitchFamily="34" charset="0"/>
                </a:rPr>
                <a:t> </a:t>
              </a:r>
              <a:r>
                <a:rPr lang="en-US" sz="1300" b="1" dirty="0" err="1">
                  <a:solidFill>
                    <a:schemeClr val="accent1">
                      <a:lumMod val="75000"/>
                    </a:schemeClr>
                  </a:solidFill>
                  <a:latin typeface="Arial" panose="020B0604020202020204" pitchFamily="34" charset="0"/>
                </a:rPr>
                <a:t>gần</a:t>
              </a:r>
              <a:r>
                <a:rPr lang="en-US" sz="1300" b="1" dirty="0">
                  <a:solidFill>
                    <a:schemeClr val="accent1">
                      <a:lumMod val="75000"/>
                    </a:schemeClr>
                  </a:solidFill>
                  <a:latin typeface="Arial" panose="020B0604020202020204" pitchFamily="34" charset="0"/>
                </a:rPr>
                <a:t> 4 </a:t>
              </a:r>
              <a:r>
                <a:rPr lang="en-US" sz="1300" b="1" dirty="0" err="1">
                  <a:solidFill>
                    <a:schemeClr val="accent1">
                      <a:lumMod val="75000"/>
                    </a:schemeClr>
                  </a:solidFill>
                  <a:latin typeface="Arial" panose="020B0604020202020204" pitchFamily="34" charset="0"/>
                </a:rPr>
                <a:t>tiếng</a:t>
              </a:r>
              <a:r>
                <a:rPr lang="en-US" sz="1300" b="1" dirty="0">
                  <a:solidFill>
                    <a:schemeClr val="accent1">
                      <a:lumMod val="75000"/>
                    </a:schemeClr>
                  </a:solidFill>
                  <a:latin typeface="Arial" panose="020B0604020202020204" pitchFamily="34" charset="0"/>
                </a:rPr>
                <a:t> (</a:t>
              </a:r>
              <a:r>
                <a:rPr lang="en-US" sz="1300" b="1" dirty="0" err="1">
                  <a:solidFill>
                    <a:schemeClr val="accent1">
                      <a:lumMod val="75000"/>
                    </a:schemeClr>
                  </a:solidFill>
                  <a:latin typeface="Arial" panose="020B0604020202020204" pitchFamily="34" charset="0"/>
                </a:rPr>
                <a:t>Ăn</a:t>
              </a:r>
              <a:r>
                <a:rPr lang="en-US" sz="1300" b="1" dirty="0">
                  <a:solidFill>
                    <a:schemeClr val="accent1">
                      <a:lumMod val="75000"/>
                    </a:schemeClr>
                  </a:solidFill>
                  <a:latin typeface="Arial" panose="020B0604020202020204" pitchFamily="34" charset="0"/>
                </a:rPr>
                <a:t> 3 </a:t>
              </a:r>
              <a:r>
                <a:rPr lang="en-US" sz="1300" b="1" dirty="0" err="1">
                  <a:solidFill>
                    <a:schemeClr val="accent1">
                      <a:lumMod val="75000"/>
                    </a:schemeClr>
                  </a:solidFill>
                  <a:latin typeface="Arial" panose="020B0604020202020204" pitchFamily="34" charset="0"/>
                </a:rPr>
                <a:t>bữa</a:t>
              </a:r>
              <a:r>
                <a:rPr lang="en-US" sz="1300" b="1" dirty="0">
                  <a:solidFill>
                    <a:schemeClr val="accent1">
                      <a:lumMod val="75000"/>
                    </a:schemeClr>
                  </a:solidFill>
                  <a:latin typeface="Arial" panose="020B0604020202020204" pitchFamily="34" charset="0"/>
                </a:rPr>
                <a:t>)</a:t>
              </a:r>
              <a:endParaRPr sz="1300" b="1" dirty="0">
                <a:solidFill>
                  <a:schemeClr val="accent1">
                    <a:lumMod val="75000"/>
                  </a:schemeClr>
                </a:solidFill>
                <a:latin typeface="Arial" panose="020B0604020202020204" pitchFamily="34" charset="0"/>
              </a:endParaRPr>
            </a:p>
            <a:p>
              <a:endParaRPr sz="1300" b="1" dirty="0">
                <a:solidFill>
                  <a:schemeClr val="accent1">
                    <a:lumMod val="75000"/>
                  </a:schemeClr>
                </a:solidFill>
                <a:latin typeface="Arial" panose="020B0604020202020204" pitchFamily="34" charset="0"/>
              </a:endParaRPr>
            </a:p>
          </p:txBody>
        </p:sp>
      </p:grpSp>
      <p:graphicFrame>
        <p:nvGraphicFramePr>
          <p:cNvPr id="21" name="Table 20">
            <a:extLst>
              <a:ext uri="{FF2B5EF4-FFF2-40B4-BE49-F238E27FC236}">
                <a16:creationId xmlns:a16="http://schemas.microsoft.com/office/drawing/2014/main" id="{3C55A7C0-8475-BD28-064E-66A3FA85BF2F}"/>
              </a:ext>
            </a:extLst>
          </p:cNvPr>
          <p:cNvGraphicFramePr>
            <a:graphicFrameLocks noGrp="1"/>
          </p:cNvGraphicFramePr>
          <p:nvPr>
            <p:extLst>
              <p:ext uri="{D42A27DB-BD31-4B8C-83A1-F6EECF244321}">
                <p14:modId xmlns:p14="http://schemas.microsoft.com/office/powerpoint/2010/main" val="1606287832"/>
              </p:ext>
            </p:extLst>
          </p:nvPr>
        </p:nvGraphicFramePr>
        <p:xfrm>
          <a:off x="276301" y="5424728"/>
          <a:ext cx="3688010" cy="3200400"/>
        </p:xfrm>
        <a:graphic>
          <a:graphicData uri="http://schemas.openxmlformats.org/drawingml/2006/table">
            <a:tbl>
              <a:tblPr firstRow="1" bandRow="1">
                <a:tableStyleId>{5C22544A-7EE6-4342-B048-85BDC9FD1C3A}</a:tableStyleId>
              </a:tblPr>
              <a:tblGrid>
                <a:gridCol w="579266">
                  <a:extLst>
                    <a:ext uri="{9D8B030D-6E8A-4147-A177-3AD203B41FA5}">
                      <a16:colId xmlns:a16="http://schemas.microsoft.com/office/drawing/2014/main" val="20000"/>
                    </a:ext>
                  </a:extLst>
                </a:gridCol>
                <a:gridCol w="3108744">
                  <a:extLst>
                    <a:ext uri="{9D8B030D-6E8A-4147-A177-3AD203B41FA5}">
                      <a16:colId xmlns:a16="http://schemas.microsoft.com/office/drawing/2014/main" val="20001"/>
                    </a:ext>
                  </a:extLst>
                </a:gridCol>
              </a:tblGrid>
              <a:tr h="968369">
                <a:tc>
                  <a:txBody>
                    <a:bodyPr/>
                    <a:lstStyle/>
                    <a:p>
                      <a:pPr algn="l"/>
                      <a:r>
                        <a:rPr lang="en-US" sz="1200" b="0" dirty="0" err="1">
                          <a:solidFill>
                            <a:schemeClr val="tx1"/>
                          </a:solidFill>
                          <a:latin typeface="Arial (body)"/>
                          <a:cs typeface="Arial" panose="020B0604020202020204" pitchFamily="34" charset="0"/>
                        </a:rPr>
                        <a:t>Sáng</a:t>
                      </a:r>
                      <a:endParaRPr lang="en-US" sz="1200" b="0" dirty="0">
                        <a:solidFill>
                          <a:schemeClr val="tx1"/>
                        </a:solidFill>
                        <a:latin typeface="Arial (body)"/>
                        <a:cs typeface="Arial" panose="020B0604020202020204" pitchFamily="34" charset="0"/>
                      </a:endParaRPr>
                    </a:p>
                    <a:p>
                      <a:pPr algn="l"/>
                      <a:endParaRPr lang="en-US" sz="1200" b="0" dirty="0">
                        <a:solidFill>
                          <a:schemeClr val="tx1"/>
                        </a:solidFill>
                        <a:latin typeface="Arial (body)"/>
                        <a:cs typeface="Arial" panose="020B0604020202020204" pitchFamily="34" charset="0"/>
                      </a:endParaRPr>
                    </a:p>
                    <a:p>
                      <a:pPr algn="l"/>
                      <a:endParaRPr lang="en-US" sz="1200" b="0" dirty="0">
                        <a:solidFill>
                          <a:schemeClr val="tx1"/>
                        </a:solidFill>
                        <a:latin typeface="Arial (body)"/>
                        <a:cs typeface="Arial" panose="020B0604020202020204" pitchFamily="34" charset="0"/>
                      </a:endParaRPr>
                    </a:p>
                    <a:p>
                      <a:pPr algn="l"/>
                      <a:endParaRPr lang="en-US" sz="1200" b="0" dirty="0">
                        <a:solidFill>
                          <a:schemeClr val="tx1"/>
                        </a:solidFill>
                        <a:latin typeface="Arial (body)"/>
                        <a:cs typeface="Arial" panose="020B0604020202020204" pitchFamily="34" charset="0"/>
                      </a:endParaRPr>
                    </a:p>
                    <a:p>
                      <a:pPr algn="l"/>
                      <a:endParaRPr lang="en-US" sz="1200" b="0" dirty="0">
                        <a:solidFill>
                          <a:schemeClr val="tx1"/>
                        </a:solidFill>
                        <a:latin typeface="Arial (body)"/>
                        <a:cs typeface="Arial" panose="020B0604020202020204" pitchFamily="34" charset="0"/>
                      </a:endParaRPr>
                    </a:p>
                    <a:p>
                      <a:pPr algn="l"/>
                      <a:endParaRPr lang="en-US" sz="1200" b="0" dirty="0">
                        <a:solidFill>
                          <a:schemeClr val="tx1"/>
                        </a:solidFill>
                        <a:latin typeface="Arial (body)"/>
                        <a:cs typeface="Arial" panose="020B0604020202020204" pitchFamily="34" charset="0"/>
                      </a:endParaRPr>
                    </a:p>
                    <a:p>
                      <a:pPr algn="l"/>
                      <a:endParaRPr lang="en-US" sz="1200" b="0" dirty="0">
                        <a:solidFill>
                          <a:schemeClr val="tx1"/>
                        </a:solidFill>
                        <a:latin typeface="Arial (body)"/>
                        <a:cs typeface="Arial" panose="020B0604020202020204" pitchFamily="34" charset="0"/>
                      </a:endParaRPr>
                    </a:p>
                    <a:p>
                      <a:pPr algn="l"/>
                      <a:endParaRPr lang="en-US" sz="1200" b="0" dirty="0">
                        <a:solidFill>
                          <a:schemeClr val="tx1"/>
                        </a:solidFill>
                        <a:latin typeface="Arial (body)"/>
                        <a:cs typeface="Arial" panose="020B0604020202020204" pitchFamily="34" charset="0"/>
                      </a:endParaRPr>
                    </a:p>
                    <a:p>
                      <a:pPr algn="l"/>
                      <a:endParaRPr lang="en-US" sz="1200" b="0" dirty="0">
                        <a:solidFill>
                          <a:schemeClr val="tx1"/>
                        </a:solidFill>
                        <a:latin typeface="Arial (body)"/>
                        <a:cs typeface="Arial" panose="020B0604020202020204" pitchFamily="34" charset="0"/>
                      </a:endParaRPr>
                    </a:p>
                    <a:p>
                      <a:pPr algn="l"/>
                      <a:r>
                        <a:rPr lang="en-US" sz="1200" b="0" dirty="0" err="1">
                          <a:solidFill>
                            <a:schemeClr val="tx1"/>
                          </a:solidFill>
                          <a:latin typeface="Arial (body)"/>
                          <a:cs typeface="Arial" panose="020B0604020202020204" pitchFamily="34" charset="0"/>
                        </a:rPr>
                        <a:t>Chiều</a:t>
                      </a:r>
                      <a:endParaRPr lang="en-US" sz="1200" b="0" dirty="0">
                        <a:solidFill>
                          <a:schemeClr val="tx1"/>
                        </a:solidFill>
                        <a:latin typeface="Arial (body)"/>
                        <a:cs typeface="Arial" panose="020B0604020202020204" pitchFamily="34" charset="0"/>
                      </a:endParaRPr>
                    </a:p>
                    <a:p>
                      <a:pPr algn="l"/>
                      <a:endParaRPr lang="en-US" sz="1200" b="0" dirty="0">
                        <a:solidFill>
                          <a:schemeClr val="tx1"/>
                        </a:solidFill>
                        <a:latin typeface="Arial (body)"/>
                        <a:cs typeface="Arial" panose="020B0604020202020204" pitchFamily="34" charset="0"/>
                      </a:endParaRPr>
                    </a:p>
                    <a:p>
                      <a:pPr algn="l"/>
                      <a:endParaRPr lang="en-US" sz="1200" b="0" dirty="0">
                        <a:solidFill>
                          <a:schemeClr val="tx1"/>
                        </a:solidFill>
                        <a:latin typeface="Arial (body)"/>
                        <a:cs typeface="Arial" panose="020B0604020202020204" pitchFamily="34" charset="0"/>
                      </a:endParaRPr>
                    </a:p>
                    <a:p>
                      <a:pPr algn="l"/>
                      <a:r>
                        <a:rPr lang="en-US" sz="1200" b="0" dirty="0">
                          <a:solidFill>
                            <a:schemeClr val="tx1"/>
                          </a:solidFill>
                          <a:latin typeface="Arial (body)"/>
                          <a:cs typeface="Arial" panose="020B0604020202020204" pitchFamily="34" charset="0"/>
                        </a:rPr>
                        <a:t> </a:t>
                      </a:r>
                    </a:p>
                    <a:p>
                      <a:pPr algn="l"/>
                      <a:endParaRPr lang="en-US" sz="1200" b="0" dirty="0">
                        <a:solidFill>
                          <a:schemeClr val="tx1"/>
                        </a:solidFill>
                        <a:latin typeface="Arial (body)"/>
                        <a:cs typeface="Arial" panose="020B0604020202020204" pitchFamily="34" charset="0"/>
                      </a:endParaRPr>
                    </a:p>
                    <a:p>
                      <a:pPr algn="l"/>
                      <a:endParaRPr lang="en-US" sz="1200" b="0" dirty="0">
                        <a:solidFill>
                          <a:schemeClr val="tx1"/>
                        </a:solidFill>
                        <a:latin typeface="Arial (body)"/>
                        <a:cs typeface="Arial" panose="020B0604020202020204" pitchFamily="34" charset="0"/>
                      </a:endParaRPr>
                    </a:p>
                    <a:p>
                      <a:pPr algn="l"/>
                      <a:endParaRPr lang="en-US" sz="1200" b="0" dirty="0">
                        <a:solidFill>
                          <a:schemeClr val="tx1"/>
                        </a:solidFill>
                        <a:latin typeface="Arial (body)"/>
                        <a:cs typeface="Arial" panose="020B0604020202020204" pitchFamily="34" charset="0"/>
                      </a:endParaRPr>
                    </a:p>
                    <a:p>
                      <a:pPr algn="l"/>
                      <a:r>
                        <a:rPr lang="en-US" sz="1200" b="0" dirty="0" err="1">
                          <a:solidFill>
                            <a:schemeClr val="tx1"/>
                          </a:solidFill>
                          <a:latin typeface="Arial (body)"/>
                          <a:cs typeface="Arial" panose="020B0604020202020204" pitchFamily="34" charset="0"/>
                        </a:rPr>
                        <a:t>Tối</a:t>
                      </a:r>
                      <a:endParaRPr lang="en-US" sz="1200" b="0" dirty="0">
                        <a:solidFill>
                          <a:schemeClr val="tx1"/>
                        </a:solidFill>
                        <a:latin typeface="Arial (body)"/>
                        <a:cs typeface="Arial" panose="020B0604020202020204" pitchFamily="34" charset="0"/>
                      </a:endParaRPr>
                    </a:p>
                  </a:txBody>
                  <a:tcPr>
                    <a:noFill/>
                  </a:tcPr>
                </a:tc>
                <a:tc>
                  <a:txBody>
                    <a:bodyPr/>
                    <a:lstStyle/>
                    <a:p>
                      <a:pPr marL="0" indent="0" algn="l">
                        <a:buFont typeface="Wingdings" panose="05000000000000000000" pitchFamily="2" charset="2"/>
                        <a:buNone/>
                      </a:pPr>
                      <a:r>
                        <a:rPr lang="en-US" sz="1200" b="0" i="0" dirty="0" err="1">
                          <a:solidFill>
                            <a:schemeClr val="tx1"/>
                          </a:solidFill>
                          <a:latin typeface="Arial (body)"/>
                        </a:rPr>
                        <a:t>Ăn</a:t>
                      </a:r>
                      <a:r>
                        <a:rPr lang="en-US" sz="1200" b="0" i="0" dirty="0">
                          <a:solidFill>
                            <a:schemeClr val="tx1"/>
                          </a:solidFill>
                          <a:latin typeface="Arial (body)"/>
                        </a:rPr>
                        <a:t> </a:t>
                      </a:r>
                      <a:r>
                        <a:rPr lang="en-US" sz="1200" b="0" i="0" dirty="0" err="1">
                          <a:solidFill>
                            <a:schemeClr val="tx1"/>
                          </a:solidFill>
                          <a:latin typeface="Arial (body)"/>
                        </a:rPr>
                        <a:t>sáng</a:t>
                      </a:r>
                      <a:r>
                        <a:rPr lang="en-US" sz="1200" b="0" i="0" dirty="0">
                          <a:solidFill>
                            <a:schemeClr val="tx1"/>
                          </a:solidFill>
                          <a:latin typeface="Arial (body)"/>
                        </a:rPr>
                        <a:t> </a:t>
                      </a:r>
                      <a:r>
                        <a:rPr lang="en-US" sz="1200" b="0" i="0" dirty="0" err="1">
                          <a:solidFill>
                            <a:schemeClr val="tx1"/>
                          </a:solidFill>
                          <a:latin typeface="Arial (body)"/>
                        </a:rPr>
                        <a:t>và</a:t>
                      </a:r>
                      <a:r>
                        <a:rPr lang="en-US" sz="1200" b="0" i="0" dirty="0">
                          <a:solidFill>
                            <a:schemeClr val="tx1"/>
                          </a:solidFill>
                          <a:latin typeface="Arial (body)"/>
                        </a:rPr>
                        <a:t> </a:t>
                      </a:r>
                      <a:r>
                        <a:rPr lang="en-US" sz="1200" b="0" i="0" dirty="0" err="1">
                          <a:solidFill>
                            <a:schemeClr val="tx1"/>
                          </a:solidFill>
                          <a:latin typeface="Arial (body)"/>
                        </a:rPr>
                        <a:t>trả</a:t>
                      </a:r>
                      <a:r>
                        <a:rPr lang="en-US" sz="1200" b="0" i="0" dirty="0">
                          <a:solidFill>
                            <a:schemeClr val="tx1"/>
                          </a:solidFill>
                          <a:latin typeface="Arial (body)"/>
                        </a:rPr>
                        <a:t> </a:t>
                      </a:r>
                      <a:r>
                        <a:rPr lang="en-US" sz="1200" b="0" i="0" dirty="0" err="1">
                          <a:solidFill>
                            <a:schemeClr val="tx1"/>
                          </a:solidFill>
                          <a:latin typeface="Arial (body)"/>
                        </a:rPr>
                        <a:t>phòng</a:t>
                      </a:r>
                      <a:r>
                        <a:rPr lang="en-US" sz="1200" b="0" i="0" dirty="0">
                          <a:solidFill>
                            <a:schemeClr val="tx1"/>
                          </a:solidFill>
                          <a:latin typeface="Arial (body)"/>
                        </a:rPr>
                        <a:t>. </a:t>
                      </a:r>
                    </a:p>
                    <a:p>
                      <a:pPr marL="0" indent="0" algn="l">
                        <a:buFont typeface="Wingdings" panose="05000000000000000000" pitchFamily="2" charset="2"/>
                        <a:buNone/>
                      </a:pPr>
                      <a:endParaRPr lang="en-US" sz="1200" b="0" i="0" dirty="0">
                        <a:solidFill>
                          <a:schemeClr val="tx1"/>
                        </a:solidFill>
                        <a:latin typeface="Arial (body)"/>
                      </a:endParaRPr>
                    </a:p>
                    <a:p>
                      <a:pPr marL="171450" indent="-171450" algn="l">
                        <a:buFont typeface="Wingdings" panose="05000000000000000000" pitchFamily="2" charset="2"/>
                        <a:buChar char="Ø"/>
                      </a:pPr>
                      <a:r>
                        <a:rPr lang="en-US" sz="1200" b="0" i="0" dirty="0">
                          <a:solidFill>
                            <a:schemeClr val="tx1"/>
                          </a:solidFill>
                          <a:latin typeface="Arial (body)"/>
                        </a:rPr>
                        <a:t>Xe </a:t>
                      </a:r>
                      <a:r>
                        <a:rPr lang="en-US" sz="1200" b="0" i="0" dirty="0" err="1">
                          <a:solidFill>
                            <a:schemeClr val="tx1"/>
                          </a:solidFill>
                          <a:latin typeface="Arial (body)"/>
                        </a:rPr>
                        <a:t>đưa</a:t>
                      </a:r>
                      <a:r>
                        <a:rPr lang="en-US" sz="1200" b="0" i="0" dirty="0">
                          <a:solidFill>
                            <a:schemeClr val="tx1"/>
                          </a:solidFill>
                          <a:latin typeface="Arial (body)"/>
                        </a:rPr>
                        <a:t> </a:t>
                      </a:r>
                      <a:r>
                        <a:rPr lang="en-US" sz="1200" b="0" i="0" dirty="0" err="1">
                          <a:solidFill>
                            <a:schemeClr val="tx1"/>
                          </a:solidFill>
                          <a:latin typeface="Arial (body)"/>
                        </a:rPr>
                        <a:t>đoàn</a:t>
                      </a:r>
                      <a:r>
                        <a:rPr lang="en-US" sz="1200" b="0" i="0" dirty="0">
                          <a:solidFill>
                            <a:schemeClr val="tx1"/>
                          </a:solidFill>
                          <a:latin typeface="Arial (body)"/>
                        </a:rPr>
                        <a:t> </a:t>
                      </a:r>
                      <a:r>
                        <a:rPr lang="en-US" sz="1200" b="0" i="0" dirty="0" err="1">
                          <a:solidFill>
                            <a:schemeClr val="tx1"/>
                          </a:solidFill>
                          <a:latin typeface="Arial (body)"/>
                        </a:rPr>
                        <a:t>ra</a:t>
                      </a:r>
                      <a:r>
                        <a:rPr lang="en-US" sz="1200" b="0" i="0" dirty="0">
                          <a:solidFill>
                            <a:schemeClr val="tx1"/>
                          </a:solidFill>
                          <a:latin typeface="Arial (body)"/>
                        </a:rPr>
                        <a:t> </a:t>
                      </a:r>
                      <a:r>
                        <a:rPr lang="vi-VN" sz="1200" b="1" i="0" dirty="0">
                          <a:solidFill>
                            <a:schemeClr val="tx1"/>
                          </a:solidFill>
                          <a:latin typeface="Arial (body)"/>
                        </a:rPr>
                        <a:t>ga tàu </a:t>
                      </a:r>
                      <a:r>
                        <a:rPr lang="en-US" sz="1200" b="1" i="0" dirty="0" err="1">
                          <a:solidFill>
                            <a:schemeClr val="tx1"/>
                          </a:solidFill>
                          <a:latin typeface="Arial (body)"/>
                        </a:rPr>
                        <a:t>lửa</a:t>
                      </a:r>
                      <a:r>
                        <a:rPr lang="vi-VN" sz="1200" b="0" i="0" dirty="0">
                          <a:solidFill>
                            <a:schemeClr val="tx1"/>
                          </a:solidFill>
                          <a:latin typeface="Arial (body)"/>
                        </a:rPr>
                        <a:t>, khởi hành </a:t>
                      </a:r>
                      <a:r>
                        <a:rPr lang="vi-VN" sz="1200" b="1" i="0" dirty="0">
                          <a:solidFill>
                            <a:schemeClr val="tx1"/>
                          </a:solidFill>
                          <a:latin typeface="Arial (body)"/>
                        </a:rPr>
                        <a:t>đến thành phố St.</a:t>
                      </a:r>
                      <a:r>
                        <a:rPr lang="en-US" sz="1200" b="1" i="0" dirty="0">
                          <a:solidFill>
                            <a:schemeClr val="tx1"/>
                          </a:solidFill>
                          <a:latin typeface="Arial (body)"/>
                        </a:rPr>
                        <a:t> Petersburg </a:t>
                      </a:r>
                      <a:r>
                        <a:rPr lang="vi-VN" sz="1200" b="0" i="0" dirty="0">
                          <a:solidFill>
                            <a:schemeClr val="tx1"/>
                          </a:solidFill>
                          <a:latin typeface="Arial (body)"/>
                        </a:rPr>
                        <a:t>dự kiến chuyến tàu lúc </a:t>
                      </a:r>
                      <a:r>
                        <a:rPr lang="vi-VN" sz="1200" b="1" i="0" dirty="0">
                          <a:solidFill>
                            <a:schemeClr val="tx1"/>
                          </a:solidFill>
                          <a:latin typeface="Arial (body)"/>
                        </a:rPr>
                        <a:t>13:30</a:t>
                      </a:r>
                      <a:r>
                        <a:rPr lang="vi-VN" sz="1200" b="0" i="0" dirty="0">
                          <a:solidFill>
                            <a:schemeClr val="tx1"/>
                          </a:solidFill>
                          <a:latin typeface="Arial (body)"/>
                        </a:rPr>
                        <a:t> và đến St.Petersburg lúc </a:t>
                      </a:r>
                      <a:r>
                        <a:rPr lang="vi-VN" sz="1200" b="1" i="0" dirty="0">
                          <a:solidFill>
                            <a:schemeClr val="tx1"/>
                          </a:solidFill>
                          <a:latin typeface="Arial (body)"/>
                        </a:rPr>
                        <a:t>17:30</a:t>
                      </a:r>
                      <a:r>
                        <a:rPr lang="en-US" sz="1200" b="1" i="0" dirty="0">
                          <a:solidFill>
                            <a:schemeClr val="tx1"/>
                          </a:solidFill>
                          <a:latin typeface="Arial (body)"/>
                        </a:rPr>
                        <a:t> </a:t>
                      </a:r>
                      <a:r>
                        <a:rPr lang="vi-VN" sz="1200" b="0" i="0" dirty="0">
                          <a:solidFill>
                            <a:srgbClr val="3333CC"/>
                          </a:solidFill>
                          <a:latin typeface="Arial (body)"/>
                        </a:rPr>
                        <a:t>(</a:t>
                      </a:r>
                      <a:r>
                        <a:rPr lang="en-US" sz="1200" b="0" i="0" dirty="0" err="1">
                          <a:solidFill>
                            <a:srgbClr val="3333CC"/>
                          </a:solidFill>
                          <a:latin typeface="Arial (body)"/>
                        </a:rPr>
                        <a:t>Quý</a:t>
                      </a:r>
                      <a:r>
                        <a:rPr lang="en-US" sz="1200" b="0" i="0" dirty="0">
                          <a:solidFill>
                            <a:srgbClr val="3333CC"/>
                          </a:solidFill>
                          <a:latin typeface="Arial (body)"/>
                        </a:rPr>
                        <a:t> </a:t>
                      </a:r>
                      <a:r>
                        <a:rPr lang="en-US" sz="1200" b="0" i="0" dirty="0" err="1">
                          <a:solidFill>
                            <a:srgbClr val="3333CC"/>
                          </a:solidFill>
                          <a:latin typeface="Arial (body)"/>
                        </a:rPr>
                        <a:t>khách</a:t>
                      </a:r>
                      <a:r>
                        <a:rPr lang="en-US" sz="1200" b="0" i="0" dirty="0">
                          <a:solidFill>
                            <a:srgbClr val="3333CC"/>
                          </a:solidFill>
                          <a:latin typeface="Arial (body)"/>
                        </a:rPr>
                        <a:t> </a:t>
                      </a:r>
                      <a:r>
                        <a:rPr lang="vi-VN" sz="1200" b="0" i="0" dirty="0">
                          <a:solidFill>
                            <a:srgbClr val="3333CC"/>
                          </a:solidFill>
                          <a:latin typeface="Arial (body)"/>
                        </a:rPr>
                        <a:t>dùng bữa trưa với thức ăn nhanh mang theo trên tàu)</a:t>
                      </a:r>
                      <a:endParaRPr lang="en-US" sz="1200" b="0" i="0" dirty="0">
                        <a:solidFill>
                          <a:srgbClr val="3333CC"/>
                        </a:solidFill>
                        <a:latin typeface="Arial (body)"/>
                      </a:endParaRPr>
                    </a:p>
                    <a:p>
                      <a:pPr marL="171450" indent="-171450" algn="l">
                        <a:buFont typeface="Wingdings" panose="05000000000000000000" pitchFamily="2" charset="2"/>
                        <a:buChar char="Ø"/>
                      </a:pPr>
                      <a:endParaRPr lang="en-US" sz="1200" b="0" i="0" dirty="0">
                        <a:solidFill>
                          <a:srgbClr val="3333CC"/>
                        </a:solidFill>
                        <a:latin typeface="Arial (body)"/>
                      </a:endParaRPr>
                    </a:p>
                    <a:p>
                      <a:pPr marL="0" indent="0" algn="l">
                        <a:buFont typeface="Wingdings" panose="05000000000000000000" pitchFamily="2" charset="2"/>
                        <a:buNone/>
                      </a:pPr>
                      <a:r>
                        <a:rPr lang="vi-VN" sz="1200" b="1" i="0" dirty="0">
                          <a:solidFill>
                            <a:schemeClr val="tx1"/>
                          </a:solidFill>
                          <a:latin typeface="Arial (body)"/>
                        </a:rPr>
                        <a:t>Đến St.Petersburg </a:t>
                      </a:r>
                      <a:r>
                        <a:rPr lang="vi-VN" sz="1200" b="0" i="0" dirty="0">
                          <a:solidFill>
                            <a:schemeClr val="tx1"/>
                          </a:solidFill>
                          <a:latin typeface="Arial (body)"/>
                        </a:rPr>
                        <a:t>- </a:t>
                      </a:r>
                      <a:r>
                        <a:rPr lang="vi-VN" sz="1200" b="1" i="0" dirty="0">
                          <a:solidFill>
                            <a:schemeClr val="tx1"/>
                          </a:solidFill>
                          <a:latin typeface="Arial (body)"/>
                        </a:rPr>
                        <a:t>Thành phố cổ kính nổi tiếng với những cung điện tráng l</a:t>
                      </a:r>
                      <a:r>
                        <a:rPr lang="en-US" sz="1200" b="1" i="0" dirty="0">
                          <a:solidFill>
                            <a:schemeClr val="tx1"/>
                          </a:solidFill>
                          <a:latin typeface="Arial (body)"/>
                        </a:rPr>
                        <a:t>ệ.</a:t>
                      </a:r>
                      <a:r>
                        <a:rPr lang="vi-VN" sz="1200" b="1" i="0" dirty="0">
                          <a:solidFill>
                            <a:schemeClr val="tx1"/>
                          </a:solidFill>
                          <a:latin typeface="Arial (body)"/>
                        </a:rPr>
                        <a:t> </a:t>
                      </a:r>
                      <a:r>
                        <a:rPr lang="en-US" sz="1200" b="0" i="0" dirty="0">
                          <a:solidFill>
                            <a:schemeClr val="tx1"/>
                          </a:solidFill>
                          <a:latin typeface="Arial (body)"/>
                        </a:rPr>
                        <a:t>X</a:t>
                      </a:r>
                      <a:r>
                        <a:rPr lang="vi-VN" sz="1200" b="0" i="0" dirty="0">
                          <a:solidFill>
                            <a:schemeClr val="tx1"/>
                          </a:solidFill>
                          <a:latin typeface="Arial (body)"/>
                        </a:rPr>
                        <a:t>e đưa đoàn ra </a:t>
                      </a:r>
                      <a:r>
                        <a:rPr lang="en-US" sz="1200" b="0" i="0" dirty="0" err="1">
                          <a:solidFill>
                            <a:schemeClr val="tx1"/>
                          </a:solidFill>
                          <a:latin typeface="Arial (body)"/>
                        </a:rPr>
                        <a:t>bến</a:t>
                      </a:r>
                      <a:r>
                        <a:rPr lang="vi-VN" sz="1200" b="0" i="0" dirty="0">
                          <a:solidFill>
                            <a:schemeClr val="tx1"/>
                          </a:solidFill>
                          <a:latin typeface="Arial (body)"/>
                        </a:rPr>
                        <a:t> tàu, đi tàu qua các con kênh trên sông Neva thưởng ngọan cảnh đẹp và những kiến trúc hai bên bờ sông Neva</a:t>
                      </a:r>
                      <a:r>
                        <a:rPr lang="en-US" sz="1200" b="0" i="0" dirty="0">
                          <a:solidFill>
                            <a:schemeClr val="tx1"/>
                          </a:solidFill>
                          <a:latin typeface="Arial (body)"/>
                        </a:rPr>
                        <a:t>.</a:t>
                      </a:r>
                    </a:p>
                    <a:p>
                      <a:pPr marL="0" indent="0" algn="l">
                        <a:buFont typeface="Wingdings" panose="05000000000000000000" pitchFamily="2" charset="2"/>
                        <a:buNone/>
                      </a:pPr>
                      <a:endParaRPr lang="en-US" sz="1200" b="0" i="0" dirty="0">
                        <a:solidFill>
                          <a:schemeClr val="tx1"/>
                        </a:solidFill>
                        <a:latin typeface="Arial (body)"/>
                      </a:endParaRPr>
                    </a:p>
                    <a:p>
                      <a:pPr marL="0" indent="0" algn="l">
                        <a:buFont typeface="Wingdings" panose="05000000000000000000" pitchFamily="2" charset="2"/>
                        <a:buNone/>
                      </a:pPr>
                      <a:r>
                        <a:rPr lang="en-US" sz="1200" b="0" i="0" dirty="0" err="1">
                          <a:solidFill>
                            <a:schemeClr val="tx1"/>
                          </a:solidFill>
                          <a:latin typeface="Arial (body)"/>
                        </a:rPr>
                        <a:t>Ăn</a:t>
                      </a:r>
                      <a:r>
                        <a:rPr lang="en-US" sz="1200" b="0" i="0" dirty="0">
                          <a:solidFill>
                            <a:schemeClr val="tx1"/>
                          </a:solidFill>
                          <a:latin typeface="Arial (body)"/>
                        </a:rPr>
                        <a:t> </a:t>
                      </a:r>
                      <a:r>
                        <a:rPr lang="en-US" sz="1200" b="0" i="0" dirty="0" err="1">
                          <a:solidFill>
                            <a:schemeClr val="tx1"/>
                          </a:solidFill>
                          <a:latin typeface="Arial (body)"/>
                        </a:rPr>
                        <a:t>tối</a:t>
                      </a:r>
                      <a:r>
                        <a:rPr lang="en-US" sz="1200" b="0" i="0" dirty="0">
                          <a:solidFill>
                            <a:schemeClr val="tx1"/>
                          </a:solidFill>
                          <a:latin typeface="Arial (body)"/>
                        </a:rPr>
                        <a:t> </a:t>
                      </a:r>
                      <a:r>
                        <a:rPr lang="en-US" sz="1200" b="0" i="0" dirty="0" err="1">
                          <a:solidFill>
                            <a:schemeClr val="tx1"/>
                          </a:solidFill>
                          <a:latin typeface="Arial (body)"/>
                        </a:rPr>
                        <a:t>và</a:t>
                      </a:r>
                      <a:r>
                        <a:rPr lang="en-US" sz="1200" b="0" i="0" dirty="0">
                          <a:solidFill>
                            <a:schemeClr val="tx1"/>
                          </a:solidFill>
                          <a:latin typeface="Arial (body)"/>
                        </a:rPr>
                        <a:t> </a:t>
                      </a:r>
                      <a:r>
                        <a:rPr lang="en-US" sz="1200" b="0" i="0" dirty="0" err="1">
                          <a:solidFill>
                            <a:schemeClr val="tx1"/>
                          </a:solidFill>
                          <a:latin typeface="Arial (body)"/>
                        </a:rPr>
                        <a:t>nghỉ</a:t>
                      </a:r>
                      <a:r>
                        <a:rPr lang="en-US" sz="1200" b="0" i="0" dirty="0">
                          <a:solidFill>
                            <a:schemeClr val="tx1"/>
                          </a:solidFill>
                          <a:latin typeface="Arial (body)"/>
                        </a:rPr>
                        <a:t> </a:t>
                      </a:r>
                      <a:r>
                        <a:rPr lang="en-US" sz="1200" b="0" i="0" dirty="0" err="1">
                          <a:solidFill>
                            <a:schemeClr val="tx1"/>
                          </a:solidFill>
                          <a:latin typeface="Arial (body)"/>
                        </a:rPr>
                        <a:t>ngơi</a:t>
                      </a:r>
                      <a:r>
                        <a:rPr lang="en-US" sz="1200" b="0" i="0" dirty="0">
                          <a:solidFill>
                            <a:schemeClr val="tx1"/>
                          </a:solidFill>
                          <a:latin typeface="Arial (body)"/>
                        </a:rPr>
                        <a:t> </a:t>
                      </a:r>
                      <a:r>
                        <a:rPr lang="en-US" sz="1200" b="0" i="0" dirty="0" err="1">
                          <a:solidFill>
                            <a:schemeClr val="tx1"/>
                          </a:solidFill>
                          <a:latin typeface="Arial (body)"/>
                        </a:rPr>
                        <a:t>tại</a:t>
                      </a:r>
                      <a:r>
                        <a:rPr lang="en-US" sz="1200" b="0" i="0" dirty="0">
                          <a:solidFill>
                            <a:schemeClr val="tx1"/>
                          </a:solidFill>
                          <a:latin typeface="Arial (body)"/>
                        </a:rPr>
                        <a:t> </a:t>
                      </a:r>
                      <a:r>
                        <a:rPr lang="en-US" sz="1200" b="0" i="0" dirty="0" err="1">
                          <a:solidFill>
                            <a:schemeClr val="tx1"/>
                          </a:solidFill>
                          <a:latin typeface="Arial (body)"/>
                        </a:rPr>
                        <a:t>khách</a:t>
                      </a:r>
                      <a:r>
                        <a:rPr lang="en-US" sz="1200" b="0" i="0" dirty="0">
                          <a:solidFill>
                            <a:schemeClr val="tx1"/>
                          </a:solidFill>
                          <a:latin typeface="Arial (body)"/>
                        </a:rPr>
                        <a:t> </a:t>
                      </a:r>
                      <a:r>
                        <a:rPr lang="en-US" sz="1200" b="0" i="0" dirty="0" err="1">
                          <a:solidFill>
                            <a:schemeClr val="tx1"/>
                          </a:solidFill>
                          <a:latin typeface="Arial (body)"/>
                        </a:rPr>
                        <a:t>sạn</a:t>
                      </a:r>
                      <a:r>
                        <a:rPr lang="en-US" sz="1200" b="0" i="0" dirty="0">
                          <a:solidFill>
                            <a:schemeClr val="tx1"/>
                          </a:solidFill>
                          <a:latin typeface="Arial (body)"/>
                        </a:rPr>
                        <a:t>.</a:t>
                      </a:r>
                    </a:p>
                  </a:txBody>
                  <a:tcPr>
                    <a:noFill/>
                  </a:tcPr>
                </a:tc>
                <a:extLst>
                  <a:ext uri="{0D108BD9-81ED-4DB2-BD59-A6C34878D82A}">
                    <a16:rowId xmlns:a16="http://schemas.microsoft.com/office/drawing/2014/main" val="10000"/>
                  </a:ext>
                </a:extLst>
              </a:tr>
            </a:tbl>
          </a:graphicData>
        </a:graphic>
      </p:graphicFrame>
      <p:sp>
        <p:nvSpPr>
          <p:cNvPr id="22" name="Rectangle: Rounded Corners 21">
            <a:extLst>
              <a:ext uri="{FF2B5EF4-FFF2-40B4-BE49-F238E27FC236}">
                <a16:creationId xmlns:a16="http://schemas.microsoft.com/office/drawing/2014/main" id="{19A543EF-BBF9-DD2D-B03B-FE9EF11AA71D}"/>
              </a:ext>
            </a:extLst>
          </p:cNvPr>
          <p:cNvSpPr/>
          <p:nvPr/>
        </p:nvSpPr>
        <p:spPr>
          <a:xfrm>
            <a:off x="4044873" y="5737517"/>
            <a:ext cx="2536825" cy="1680057"/>
          </a:xfrm>
          <a:prstGeom prst="roundRect">
            <a:avLst/>
          </a:prstGeom>
          <a:blipFill dpi="0" rotWithShape="1">
            <a:blip r:embed="rId6"/>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BF23338-1728-2A2F-2935-08948C1D7524}"/>
              </a:ext>
            </a:extLst>
          </p:cNvPr>
          <p:cNvGrpSpPr/>
          <p:nvPr/>
        </p:nvGrpSpPr>
        <p:grpSpPr>
          <a:xfrm>
            <a:off x="220323" y="890404"/>
            <a:ext cx="6391862" cy="464750"/>
            <a:chOff x="205102" y="1041055"/>
            <a:chExt cx="6391862" cy="464750"/>
          </a:xfrm>
        </p:grpSpPr>
        <p:sp>
          <p:nvSpPr>
            <p:cNvPr id="4" name="Rectangle: Rounded Corners 3">
              <a:extLst>
                <a:ext uri="{FF2B5EF4-FFF2-40B4-BE49-F238E27FC236}">
                  <a16:creationId xmlns:a16="http://schemas.microsoft.com/office/drawing/2014/main" id="{DE191F21-5805-08F9-332D-D9680DD67A01}"/>
                </a:ext>
              </a:extLst>
            </p:cNvPr>
            <p:cNvSpPr/>
            <p:nvPr/>
          </p:nvSpPr>
          <p:spPr>
            <a:xfrm>
              <a:off x="205102" y="1081496"/>
              <a:ext cx="1435101" cy="424309"/>
            </a:xfrm>
            <a:prstGeom prst="roundRect">
              <a:avLst>
                <a:gd name="adj" fmla="val 50000"/>
              </a:avLst>
            </a:prstGeom>
            <a:ln>
              <a:noFill/>
            </a:ln>
          </p:spPr>
          <p:style>
            <a:lnRef idx="2">
              <a:schemeClr val="accent4">
                <a:shade val="15000"/>
              </a:schemeClr>
            </a:lnRef>
            <a:fillRef idx="1">
              <a:schemeClr val="accent4"/>
            </a:fillRef>
            <a:effectRef idx="0">
              <a:schemeClr val="accent4"/>
            </a:effectRef>
            <a:fontRef idx="minor">
              <a:schemeClr val="lt1"/>
            </a:fontRef>
          </p:style>
          <p:txBody>
            <a:bodyPr lIns="91440" rtlCol="0" anchor="ctr"/>
            <a:lstStyle/>
            <a:p>
              <a:pPr algn="ctr"/>
              <a:r>
                <a:rPr lang="vi-VN" sz="1200" b="1" dirty="0">
                  <a:latin typeface="Arial" panose="020B0604020202020204" pitchFamily="34" charset="0"/>
                  <a:cs typeface="Arial" panose="020B0604020202020204" pitchFamily="34" charset="0"/>
                </a:rPr>
                <a:t>Ngày </a:t>
              </a:r>
              <a:r>
                <a:rPr lang="en-US" sz="1200" b="1" dirty="0">
                  <a:latin typeface="Arial" panose="020B0604020202020204" pitchFamily="34" charset="0"/>
                  <a:cs typeface="Arial" panose="020B0604020202020204" pitchFamily="34" charset="0"/>
                </a:rPr>
                <a:t>4</a:t>
              </a:r>
              <a:endParaRPr lang="vi-VN" sz="1200" b="1" dirty="0">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D914C59D-BEF9-ED98-7356-A73D7787C84D}"/>
                </a:ext>
              </a:extLst>
            </p:cNvPr>
            <p:cNvCxnSpPr/>
            <p:nvPr/>
          </p:nvCxnSpPr>
          <p:spPr>
            <a:xfrm>
              <a:off x="1640203" y="1505805"/>
              <a:ext cx="4822825"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F7F2D53C-E9A3-F01B-54DD-3AD46F4ABA2F}"/>
                </a:ext>
              </a:extLst>
            </p:cNvPr>
            <p:cNvSpPr txBox="1"/>
            <p:nvPr/>
          </p:nvSpPr>
          <p:spPr>
            <a:xfrm>
              <a:off x="1614711" y="1041055"/>
              <a:ext cx="4982253" cy="464749"/>
            </a:xfrm>
            <a:prstGeom prst="rect">
              <a:avLst/>
            </a:prstGeom>
            <a:noFill/>
          </p:spPr>
          <p:txBody>
            <a:bodyPr wrap="square" rtlCol="0">
              <a:noAutofit/>
            </a:bodyPr>
            <a:lstStyle/>
            <a:p>
              <a:r>
                <a:rPr lang="en-US" sz="1300" b="1" dirty="0">
                  <a:solidFill>
                    <a:schemeClr val="accent1">
                      <a:lumMod val="75000"/>
                    </a:schemeClr>
                  </a:solidFill>
                  <a:latin typeface="Arial" panose="020B0604020202020204" pitchFamily="34" charset="0"/>
                </a:rPr>
                <a:t>ST.PETERSBURG – THAM QUAN CUNG ĐIỆN MÙA HÈ VÀ MÙA ĐÔNG (</a:t>
              </a:r>
              <a:r>
                <a:rPr lang="en-US" sz="1300" b="1" dirty="0" err="1">
                  <a:solidFill>
                    <a:schemeClr val="accent1">
                      <a:lumMod val="75000"/>
                    </a:schemeClr>
                  </a:solidFill>
                  <a:latin typeface="Arial" panose="020B0604020202020204" pitchFamily="34" charset="0"/>
                </a:rPr>
                <a:t>Ăn</a:t>
              </a:r>
              <a:r>
                <a:rPr lang="en-US" sz="1300" b="1" dirty="0">
                  <a:solidFill>
                    <a:schemeClr val="accent1">
                      <a:lumMod val="75000"/>
                    </a:schemeClr>
                  </a:solidFill>
                  <a:latin typeface="Arial" panose="020B0604020202020204" pitchFamily="34" charset="0"/>
                </a:rPr>
                <a:t> 3 </a:t>
              </a:r>
              <a:r>
                <a:rPr lang="en-US" sz="1300" b="1" dirty="0" err="1">
                  <a:solidFill>
                    <a:schemeClr val="accent1">
                      <a:lumMod val="75000"/>
                    </a:schemeClr>
                  </a:solidFill>
                  <a:latin typeface="Arial" panose="020B0604020202020204" pitchFamily="34" charset="0"/>
                </a:rPr>
                <a:t>bữa</a:t>
              </a:r>
              <a:r>
                <a:rPr lang="en-US" sz="1300" b="1" dirty="0">
                  <a:solidFill>
                    <a:schemeClr val="accent1">
                      <a:lumMod val="75000"/>
                    </a:schemeClr>
                  </a:solidFill>
                  <a:latin typeface="Arial" panose="020B0604020202020204" pitchFamily="34" charset="0"/>
                </a:rPr>
                <a:t>)</a:t>
              </a:r>
              <a:endParaRPr sz="1300" b="1" dirty="0">
                <a:solidFill>
                  <a:schemeClr val="accent1">
                    <a:lumMod val="75000"/>
                  </a:schemeClr>
                </a:solidFill>
                <a:latin typeface="Arial" panose="020B0604020202020204" pitchFamily="34" charset="0"/>
              </a:endParaRPr>
            </a:p>
            <a:p>
              <a:endParaRPr sz="1300" b="1" dirty="0">
                <a:solidFill>
                  <a:schemeClr val="accent1">
                    <a:lumMod val="75000"/>
                  </a:schemeClr>
                </a:solidFill>
                <a:latin typeface="Arial" panose="020B0604020202020204" pitchFamily="34" charset="0"/>
              </a:endParaRPr>
            </a:p>
          </p:txBody>
        </p:sp>
      </p:grpSp>
      <p:graphicFrame>
        <p:nvGraphicFramePr>
          <p:cNvPr id="9" name="Table 8">
            <a:extLst>
              <a:ext uri="{FF2B5EF4-FFF2-40B4-BE49-F238E27FC236}">
                <a16:creationId xmlns:a16="http://schemas.microsoft.com/office/drawing/2014/main" id="{95FC72B2-D4B7-8EE8-2C6C-B553C2018BB9}"/>
              </a:ext>
            </a:extLst>
          </p:cNvPr>
          <p:cNvGraphicFramePr>
            <a:graphicFrameLocks noGrp="1"/>
          </p:cNvGraphicFramePr>
          <p:nvPr>
            <p:extLst>
              <p:ext uri="{D42A27DB-BD31-4B8C-83A1-F6EECF244321}">
                <p14:modId xmlns:p14="http://schemas.microsoft.com/office/powerpoint/2010/main" val="12755316"/>
              </p:ext>
            </p:extLst>
          </p:nvPr>
        </p:nvGraphicFramePr>
        <p:xfrm>
          <a:off x="220323" y="1548053"/>
          <a:ext cx="3688010" cy="6675120"/>
        </p:xfrm>
        <a:graphic>
          <a:graphicData uri="http://schemas.openxmlformats.org/drawingml/2006/table">
            <a:tbl>
              <a:tblPr firstRow="1" bandRow="1">
                <a:tableStyleId>{5C22544A-7EE6-4342-B048-85BDC9FD1C3A}</a:tableStyleId>
              </a:tblPr>
              <a:tblGrid>
                <a:gridCol w="579266">
                  <a:extLst>
                    <a:ext uri="{9D8B030D-6E8A-4147-A177-3AD203B41FA5}">
                      <a16:colId xmlns:a16="http://schemas.microsoft.com/office/drawing/2014/main" val="20000"/>
                    </a:ext>
                  </a:extLst>
                </a:gridCol>
                <a:gridCol w="3108744">
                  <a:extLst>
                    <a:ext uri="{9D8B030D-6E8A-4147-A177-3AD203B41FA5}">
                      <a16:colId xmlns:a16="http://schemas.microsoft.com/office/drawing/2014/main" val="20001"/>
                    </a:ext>
                  </a:extLst>
                </a:gridCol>
              </a:tblGrid>
              <a:tr h="968369">
                <a:tc>
                  <a:txBody>
                    <a:bodyPr/>
                    <a:lstStyle/>
                    <a:p>
                      <a:pPr algn="l"/>
                      <a:r>
                        <a:rPr lang="en-US" sz="1200" b="0" dirty="0" err="1">
                          <a:solidFill>
                            <a:schemeClr val="tx1"/>
                          </a:solidFill>
                          <a:latin typeface="Arial (body)"/>
                          <a:cs typeface="Arial" panose="020B0604020202020204" pitchFamily="34" charset="0"/>
                        </a:rPr>
                        <a:t>Sáng</a:t>
                      </a:r>
                      <a:endParaRPr lang="en-US" sz="1200" b="0" dirty="0">
                        <a:solidFill>
                          <a:schemeClr val="tx1"/>
                        </a:solidFill>
                        <a:latin typeface="Arial (body)"/>
                        <a:cs typeface="Arial" panose="020B0604020202020204" pitchFamily="34" charset="0"/>
                      </a:endParaRPr>
                    </a:p>
                    <a:p>
                      <a:pPr algn="l"/>
                      <a:endParaRPr lang="en-US" sz="1200" b="0" dirty="0">
                        <a:solidFill>
                          <a:schemeClr val="tx1"/>
                        </a:solidFill>
                        <a:latin typeface="Arial (body)"/>
                        <a:cs typeface="Arial" panose="020B0604020202020204" pitchFamily="34" charset="0"/>
                      </a:endParaRPr>
                    </a:p>
                    <a:p>
                      <a:pPr algn="l"/>
                      <a:endParaRPr lang="en-US" sz="1200" b="0" dirty="0">
                        <a:solidFill>
                          <a:schemeClr val="tx1"/>
                        </a:solidFill>
                        <a:latin typeface="Arial (body)"/>
                        <a:cs typeface="Arial" panose="020B0604020202020204" pitchFamily="34" charset="0"/>
                      </a:endParaRPr>
                    </a:p>
                    <a:p>
                      <a:pPr algn="l"/>
                      <a:endParaRPr lang="en-US" sz="1200" b="0" dirty="0">
                        <a:solidFill>
                          <a:schemeClr val="tx1"/>
                        </a:solidFill>
                        <a:latin typeface="Arial (body)"/>
                        <a:cs typeface="Arial" panose="020B0604020202020204" pitchFamily="34" charset="0"/>
                      </a:endParaRPr>
                    </a:p>
                    <a:p>
                      <a:pPr algn="l"/>
                      <a:endParaRPr lang="en-US" sz="1200" b="0" dirty="0">
                        <a:solidFill>
                          <a:schemeClr val="tx1"/>
                        </a:solidFill>
                        <a:latin typeface="Arial (body)"/>
                        <a:cs typeface="Arial" panose="020B0604020202020204" pitchFamily="34" charset="0"/>
                      </a:endParaRPr>
                    </a:p>
                    <a:p>
                      <a:pPr algn="l"/>
                      <a:endParaRPr lang="en-US" sz="1200" b="0" dirty="0">
                        <a:solidFill>
                          <a:schemeClr val="tx1"/>
                        </a:solidFill>
                        <a:latin typeface="Arial (body)"/>
                        <a:cs typeface="Arial" panose="020B0604020202020204" pitchFamily="34" charset="0"/>
                      </a:endParaRPr>
                    </a:p>
                    <a:p>
                      <a:pPr algn="l"/>
                      <a:endParaRPr lang="en-US" sz="1200" b="0" dirty="0">
                        <a:solidFill>
                          <a:schemeClr val="tx1"/>
                        </a:solidFill>
                        <a:latin typeface="Arial (body)"/>
                        <a:cs typeface="Arial" panose="020B0604020202020204" pitchFamily="34" charset="0"/>
                      </a:endParaRPr>
                    </a:p>
                    <a:p>
                      <a:pPr algn="l"/>
                      <a:endParaRPr lang="en-US" sz="1200" b="0" dirty="0">
                        <a:solidFill>
                          <a:schemeClr val="tx1"/>
                        </a:solidFill>
                        <a:latin typeface="Arial (body)"/>
                        <a:cs typeface="Arial" panose="020B0604020202020204" pitchFamily="34" charset="0"/>
                      </a:endParaRPr>
                    </a:p>
                    <a:p>
                      <a:pPr algn="l"/>
                      <a:endParaRPr lang="en-US" sz="1200" b="0" dirty="0">
                        <a:solidFill>
                          <a:schemeClr val="tx1"/>
                        </a:solidFill>
                        <a:latin typeface="Arial (body)"/>
                        <a:cs typeface="Arial" panose="020B0604020202020204" pitchFamily="34" charset="0"/>
                      </a:endParaRPr>
                    </a:p>
                    <a:p>
                      <a:pPr algn="l"/>
                      <a:endParaRPr lang="en-US" sz="1200" b="0" dirty="0">
                        <a:solidFill>
                          <a:schemeClr val="tx1"/>
                        </a:solidFill>
                        <a:latin typeface="Arial (body)"/>
                        <a:cs typeface="Arial" panose="020B0604020202020204" pitchFamily="34" charset="0"/>
                      </a:endParaRPr>
                    </a:p>
                    <a:p>
                      <a:pPr algn="l"/>
                      <a:endParaRPr lang="en-US" sz="1200" b="0" dirty="0">
                        <a:solidFill>
                          <a:schemeClr val="tx1"/>
                        </a:solidFill>
                        <a:latin typeface="Arial (body)"/>
                        <a:cs typeface="Arial" panose="020B0604020202020204" pitchFamily="34" charset="0"/>
                      </a:endParaRPr>
                    </a:p>
                    <a:p>
                      <a:pPr algn="l"/>
                      <a:endParaRPr lang="en-US" sz="1200" b="0" dirty="0">
                        <a:solidFill>
                          <a:schemeClr val="tx1"/>
                        </a:solidFill>
                        <a:latin typeface="Arial (body)"/>
                        <a:cs typeface="Arial" panose="020B0604020202020204" pitchFamily="34" charset="0"/>
                      </a:endParaRPr>
                    </a:p>
                    <a:p>
                      <a:pPr algn="l"/>
                      <a:endParaRPr lang="en-US" sz="1200" b="0" dirty="0">
                        <a:solidFill>
                          <a:schemeClr val="tx1"/>
                        </a:solidFill>
                        <a:latin typeface="Arial (body)"/>
                        <a:cs typeface="Arial" panose="020B0604020202020204" pitchFamily="34" charset="0"/>
                      </a:endParaRPr>
                    </a:p>
                    <a:p>
                      <a:pPr algn="l"/>
                      <a:endParaRPr lang="en-US" sz="1200" b="0" dirty="0">
                        <a:solidFill>
                          <a:schemeClr val="tx1"/>
                        </a:solidFill>
                        <a:latin typeface="Arial (body)"/>
                        <a:cs typeface="Arial" panose="020B0604020202020204" pitchFamily="34" charset="0"/>
                      </a:endParaRPr>
                    </a:p>
                    <a:p>
                      <a:pPr algn="l"/>
                      <a:endParaRPr lang="en-US" sz="1200" b="0" dirty="0">
                        <a:solidFill>
                          <a:schemeClr val="tx1"/>
                        </a:solidFill>
                        <a:latin typeface="Arial (body)"/>
                        <a:cs typeface="Arial" panose="020B0604020202020204" pitchFamily="34" charset="0"/>
                      </a:endParaRPr>
                    </a:p>
                    <a:p>
                      <a:pPr algn="l"/>
                      <a:r>
                        <a:rPr lang="en-US" sz="1200" b="0" dirty="0" err="1">
                          <a:solidFill>
                            <a:schemeClr val="tx1"/>
                          </a:solidFill>
                          <a:latin typeface="Arial (body)"/>
                          <a:cs typeface="Arial" panose="020B0604020202020204" pitchFamily="34" charset="0"/>
                        </a:rPr>
                        <a:t>Trưa</a:t>
                      </a:r>
                      <a:r>
                        <a:rPr lang="en-US" sz="1200" b="0" dirty="0">
                          <a:solidFill>
                            <a:schemeClr val="tx1"/>
                          </a:solidFill>
                          <a:latin typeface="Arial (body)"/>
                          <a:cs typeface="Arial" panose="020B0604020202020204" pitchFamily="34" charset="0"/>
                        </a:rPr>
                        <a:t> </a:t>
                      </a:r>
                    </a:p>
                    <a:p>
                      <a:pPr algn="l"/>
                      <a:endParaRPr lang="en-US" sz="1200" b="0" dirty="0">
                        <a:solidFill>
                          <a:schemeClr val="tx1"/>
                        </a:solidFill>
                        <a:latin typeface="Arial (body)"/>
                        <a:cs typeface="Arial" panose="020B0604020202020204" pitchFamily="34" charset="0"/>
                      </a:endParaRPr>
                    </a:p>
                    <a:p>
                      <a:pPr algn="l"/>
                      <a:r>
                        <a:rPr lang="en-US" sz="1200" b="0" dirty="0" err="1">
                          <a:solidFill>
                            <a:schemeClr val="tx1"/>
                          </a:solidFill>
                          <a:latin typeface="Arial (body)"/>
                          <a:cs typeface="Arial" panose="020B0604020202020204" pitchFamily="34" charset="0"/>
                        </a:rPr>
                        <a:t>Chiều</a:t>
                      </a:r>
                      <a:endParaRPr lang="en-US" sz="1200" b="0" dirty="0">
                        <a:solidFill>
                          <a:schemeClr val="tx1"/>
                        </a:solidFill>
                        <a:latin typeface="Arial (body)"/>
                        <a:cs typeface="Arial" panose="020B0604020202020204" pitchFamily="34" charset="0"/>
                      </a:endParaRPr>
                    </a:p>
                    <a:p>
                      <a:pPr algn="l"/>
                      <a:endParaRPr lang="en-US" sz="1200" b="0" dirty="0">
                        <a:solidFill>
                          <a:schemeClr val="tx1"/>
                        </a:solidFill>
                        <a:latin typeface="Arial (body)"/>
                        <a:cs typeface="Arial" panose="020B0604020202020204" pitchFamily="34" charset="0"/>
                      </a:endParaRPr>
                    </a:p>
                    <a:p>
                      <a:pPr algn="l"/>
                      <a:endParaRPr lang="en-US" sz="1200" b="0" dirty="0">
                        <a:solidFill>
                          <a:schemeClr val="tx1"/>
                        </a:solidFill>
                        <a:latin typeface="Arial (body)"/>
                        <a:cs typeface="Arial" panose="020B0604020202020204" pitchFamily="34" charset="0"/>
                      </a:endParaRPr>
                    </a:p>
                    <a:p>
                      <a:pPr algn="l"/>
                      <a:endParaRPr lang="en-US" sz="1200" b="0" dirty="0">
                        <a:solidFill>
                          <a:schemeClr val="tx1"/>
                        </a:solidFill>
                        <a:latin typeface="Arial (body)"/>
                        <a:cs typeface="Arial" panose="020B0604020202020204" pitchFamily="34" charset="0"/>
                      </a:endParaRPr>
                    </a:p>
                    <a:p>
                      <a:pPr algn="l"/>
                      <a:endParaRPr lang="en-US" sz="1200" b="0" dirty="0">
                        <a:solidFill>
                          <a:schemeClr val="tx1"/>
                        </a:solidFill>
                        <a:latin typeface="Arial (body)"/>
                        <a:cs typeface="Arial" panose="020B0604020202020204" pitchFamily="34" charset="0"/>
                      </a:endParaRPr>
                    </a:p>
                    <a:p>
                      <a:pPr algn="l"/>
                      <a:endParaRPr lang="en-US" sz="1200" b="0" dirty="0">
                        <a:solidFill>
                          <a:schemeClr val="tx1"/>
                        </a:solidFill>
                        <a:latin typeface="Arial (body)"/>
                        <a:cs typeface="Arial" panose="020B0604020202020204" pitchFamily="34" charset="0"/>
                      </a:endParaRPr>
                    </a:p>
                    <a:p>
                      <a:pPr algn="l"/>
                      <a:endParaRPr lang="en-US" sz="1200" b="0" dirty="0">
                        <a:solidFill>
                          <a:schemeClr val="tx1"/>
                        </a:solidFill>
                        <a:latin typeface="Arial (body)"/>
                        <a:cs typeface="Arial" panose="020B0604020202020204" pitchFamily="34" charset="0"/>
                      </a:endParaRPr>
                    </a:p>
                    <a:p>
                      <a:pPr algn="l"/>
                      <a:endParaRPr lang="en-US" sz="1200" b="0" dirty="0">
                        <a:solidFill>
                          <a:schemeClr val="tx1"/>
                        </a:solidFill>
                        <a:latin typeface="Arial (body)"/>
                        <a:cs typeface="Arial" panose="020B0604020202020204" pitchFamily="34" charset="0"/>
                      </a:endParaRPr>
                    </a:p>
                    <a:p>
                      <a:pPr algn="l"/>
                      <a:endParaRPr lang="en-US" sz="1200" b="0" dirty="0">
                        <a:solidFill>
                          <a:schemeClr val="tx1"/>
                        </a:solidFill>
                        <a:latin typeface="Arial (body)"/>
                        <a:cs typeface="Arial" panose="020B0604020202020204" pitchFamily="34" charset="0"/>
                      </a:endParaRPr>
                    </a:p>
                    <a:p>
                      <a:pPr algn="l"/>
                      <a:endParaRPr lang="en-US" sz="1200" b="0" dirty="0">
                        <a:solidFill>
                          <a:schemeClr val="tx1"/>
                        </a:solidFill>
                        <a:latin typeface="Arial (body)"/>
                        <a:cs typeface="Arial" panose="020B0604020202020204" pitchFamily="34" charset="0"/>
                      </a:endParaRPr>
                    </a:p>
                    <a:p>
                      <a:pPr algn="l"/>
                      <a:endParaRPr lang="en-US" sz="1200" b="0" dirty="0">
                        <a:solidFill>
                          <a:schemeClr val="tx1"/>
                        </a:solidFill>
                        <a:latin typeface="Arial (body)"/>
                        <a:cs typeface="Arial" panose="020B0604020202020204" pitchFamily="34" charset="0"/>
                      </a:endParaRPr>
                    </a:p>
                    <a:p>
                      <a:pPr algn="l"/>
                      <a:endParaRPr lang="en-US" sz="1200" b="0" dirty="0">
                        <a:solidFill>
                          <a:schemeClr val="tx1"/>
                        </a:solidFill>
                        <a:latin typeface="Arial (body)"/>
                        <a:cs typeface="Arial" panose="020B0604020202020204" pitchFamily="34" charset="0"/>
                      </a:endParaRPr>
                    </a:p>
                    <a:p>
                      <a:pPr algn="l"/>
                      <a:endParaRPr lang="en-US" sz="1200" b="0" dirty="0">
                        <a:solidFill>
                          <a:schemeClr val="tx1"/>
                        </a:solidFill>
                        <a:latin typeface="Arial (body)"/>
                        <a:cs typeface="Arial" panose="020B0604020202020204" pitchFamily="34" charset="0"/>
                      </a:endParaRPr>
                    </a:p>
                    <a:p>
                      <a:pPr algn="l"/>
                      <a:endParaRPr lang="en-US" sz="1200" b="0" dirty="0">
                        <a:solidFill>
                          <a:schemeClr val="tx1"/>
                        </a:solidFill>
                        <a:latin typeface="Arial (body)"/>
                        <a:cs typeface="Arial" panose="020B0604020202020204" pitchFamily="34" charset="0"/>
                      </a:endParaRPr>
                    </a:p>
                    <a:p>
                      <a:pPr algn="l"/>
                      <a:endParaRPr lang="en-US" sz="1200" b="0" dirty="0">
                        <a:solidFill>
                          <a:schemeClr val="tx1"/>
                        </a:solidFill>
                        <a:latin typeface="Arial (body)"/>
                        <a:cs typeface="Arial" panose="020B0604020202020204" pitchFamily="34" charset="0"/>
                      </a:endParaRPr>
                    </a:p>
                    <a:p>
                      <a:pPr algn="l"/>
                      <a:r>
                        <a:rPr lang="en-US" sz="1200" b="0" dirty="0" err="1">
                          <a:solidFill>
                            <a:schemeClr val="tx1"/>
                          </a:solidFill>
                          <a:latin typeface="Arial (body)"/>
                          <a:cs typeface="Arial" panose="020B0604020202020204" pitchFamily="34" charset="0"/>
                        </a:rPr>
                        <a:t>Tối</a:t>
                      </a:r>
                      <a:r>
                        <a:rPr lang="en-US" sz="1200" b="0" dirty="0">
                          <a:solidFill>
                            <a:schemeClr val="tx1"/>
                          </a:solidFill>
                          <a:latin typeface="Arial (body)"/>
                          <a:cs typeface="Arial" panose="020B0604020202020204" pitchFamily="34" charset="0"/>
                        </a:rPr>
                        <a:t> </a:t>
                      </a:r>
                    </a:p>
                  </a:txBody>
                  <a:tcPr>
                    <a:noFill/>
                  </a:tcPr>
                </a:tc>
                <a:tc>
                  <a:txBody>
                    <a:bodyPr/>
                    <a:lstStyle/>
                    <a:p>
                      <a:pPr marL="0" indent="0" algn="l">
                        <a:buFont typeface="Wingdings" panose="05000000000000000000" pitchFamily="2" charset="2"/>
                        <a:buNone/>
                      </a:pPr>
                      <a:r>
                        <a:rPr lang="en-US" sz="1200" b="0" i="0" dirty="0" err="1">
                          <a:solidFill>
                            <a:schemeClr val="tx1"/>
                          </a:solidFill>
                          <a:latin typeface="Arial (body)"/>
                        </a:rPr>
                        <a:t>Ăn</a:t>
                      </a:r>
                      <a:r>
                        <a:rPr lang="en-US" sz="1200" b="0" i="0" dirty="0">
                          <a:solidFill>
                            <a:schemeClr val="tx1"/>
                          </a:solidFill>
                          <a:latin typeface="Arial (body)"/>
                        </a:rPr>
                        <a:t> </a:t>
                      </a:r>
                      <a:r>
                        <a:rPr lang="en-US" sz="1200" b="0" i="0" dirty="0" err="1">
                          <a:solidFill>
                            <a:schemeClr val="tx1"/>
                          </a:solidFill>
                          <a:latin typeface="Arial (body)"/>
                        </a:rPr>
                        <a:t>sáng</a:t>
                      </a:r>
                      <a:r>
                        <a:rPr lang="en-US" sz="1200" b="0" i="0" dirty="0">
                          <a:solidFill>
                            <a:schemeClr val="tx1"/>
                          </a:solidFill>
                          <a:latin typeface="Arial (body)"/>
                        </a:rPr>
                        <a:t> </a:t>
                      </a:r>
                      <a:r>
                        <a:rPr lang="en-US" sz="1200" b="0" i="0" dirty="0" err="1">
                          <a:solidFill>
                            <a:schemeClr val="tx1"/>
                          </a:solidFill>
                          <a:latin typeface="Arial (body)"/>
                        </a:rPr>
                        <a:t>tại</a:t>
                      </a:r>
                      <a:r>
                        <a:rPr lang="en-US" sz="1200" b="0" i="0" dirty="0">
                          <a:solidFill>
                            <a:schemeClr val="tx1"/>
                          </a:solidFill>
                          <a:latin typeface="Arial (body)"/>
                        </a:rPr>
                        <a:t> </a:t>
                      </a:r>
                      <a:r>
                        <a:rPr lang="en-US" sz="1200" b="0" i="0" dirty="0" err="1">
                          <a:solidFill>
                            <a:schemeClr val="tx1"/>
                          </a:solidFill>
                          <a:latin typeface="Arial (body)"/>
                        </a:rPr>
                        <a:t>khách</a:t>
                      </a:r>
                      <a:r>
                        <a:rPr lang="en-US" sz="1200" b="0" i="0" dirty="0">
                          <a:solidFill>
                            <a:schemeClr val="tx1"/>
                          </a:solidFill>
                          <a:latin typeface="Arial (body)"/>
                        </a:rPr>
                        <a:t> </a:t>
                      </a:r>
                      <a:r>
                        <a:rPr lang="en-US" sz="1200" b="0" i="0" dirty="0" err="1">
                          <a:solidFill>
                            <a:schemeClr val="tx1"/>
                          </a:solidFill>
                          <a:latin typeface="Arial (body)"/>
                        </a:rPr>
                        <a:t>sạn</a:t>
                      </a:r>
                      <a:r>
                        <a:rPr lang="en-US" sz="1200" b="0" i="0" dirty="0">
                          <a:solidFill>
                            <a:schemeClr val="tx1"/>
                          </a:solidFill>
                          <a:latin typeface="Arial (body)"/>
                        </a:rPr>
                        <a:t>. </a:t>
                      </a:r>
                      <a:r>
                        <a:rPr lang="en-US" sz="1200" b="0" i="0" dirty="0" err="1">
                          <a:solidFill>
                            <a:schemeClr val="tx1"/>
                          </a:solidFill>
                          <a:latin typeface="Arial (body)"/>
                        </a:rPr>
                        <a:t>Tham</a:t>
                      </a:r>
                      <a:r>
                        <a:rPr lang="en-US" sz="1200" b="0" i="0" dirty="0">
                          <a:solidFill>
                            <a:schemeClr val="tx1"/>
                          </a:solidFill>
                          <a:latin typeface="Arial (body)"/>
                        </a:rPr>
                        <a:t> </a:t>
                      </a:r>
                      <a:r>
                        <a:rPr lang="en-US" sz="1200" b="0" i="0" dirty="0" err="1">
                          <a:solidFill>
                            <a:schemeClr val="tx1"/>
                          </a:solidFill>
                          <a:latin typeface="Arial (body)"/>
                        </a:rPr>
                        <a:t>quan</a:t>
                      </a:r>
                      <a:r>
                        <a:rPr lang="en-US" sz="1200" b="0" i="0" dirty="0">
                          <a:solidFill>
                            <a:schemeClr val="tx1"/>
                          </a:solidFill>
                          <a:latin typeface="Arial (body)"/>
                        </a:rPr>
                        <a:t>:</a:t>
                      </a:r>
                    </a:p>
                    <a:p>
                      <a:pPr marL="0" indent="0" algn="l">
                        <a:buFont typeface="Wingdings" panose="05000000000000000000" pitchFamily="2" charset="2"/>
                        <a:buNone/>
                      </a:pPr>
                      <a:endParaRPr lang="en-US" sz="1200" b="0" i="0" dirty="0">
                        <a:solidFill>
                          <a:schemeClr val="tx1"/>
                        </a:solidFill>
                        <a:latin typeface="Arial (body)"/>
                      </a:endParaRPr>
                    </a:p>
                    <a:p>
                      <a:pPr marL="171450" indent="-171450" algn="l">
                        <a:buFont typeface="Wingdings" panose="05000000000000000000" pitchFamily="2" charset="2"/>
                        <a:buChar char="Ø"/>
                      </a:pPr>
                      <a:r>
                        <a:rPr lang="vi-VN" sz="1200" b="1" i="0" dirty="0">
                          <a:solidFill>
                            <a:schemeClr val="tx1"/>
                          </a:solidFill>
                          <a:latin typeface="Arial (body)"/>
                        </a:rPr>
                        <a:t>Cung Điện Mùa Hè (Peterhof)</a:t>
                      </a:r>
                      <a:r>
                        <a:rPr lang="vi-VN" sz="1200" b="0" i="0" dirty="0">
                          <a:solidFill>
                            <a:schemeClr val="tx1"/>
                          </a:solidFill>
                          <a:latin typeface="Arial (body)"/>
                        </a:rPr>
                        <a:t> - với những dinh thự nguy nga, vườn ngự uyển rộng lớn, được tô điểm bằng những tượng đồng hình nhân mạ vàng sáng bóng trong huyền thoại Hy Lạp cùng những suối phun nước nhân tạo tuyệt đẹp trên một vùng đất rộng hơn 1000 hecta và trông ra vịnh Phần Lan….Và chính vẻ đẹp lộng lẫy, kiêu sa đó mà </a:t>
                      </a:r>
                      <a:r>
                        <a:rPr lang="vi-VN" sz="1200" b="1" i="0" dirty="0">
                          <a:solidFill>
                            <a:schemeClr val="tx1"/>
                          </a:solidFill>
                          <a:latin typeface="Arial (body)"/>
                        </a:rPr>
                        <a:t>cung điện này được người ví von như một “Cung Versailles của nước Nga”, nhà thờ Kazan Cathedral.</a:t>
                      </a:r>
                      <a:endParaRPr lang="en-US" sz="1200" b="1" i="0" dirty="0">
                        <a:solidFill>
                          <a:schemeClr val="tx1"/>
                        </a:solidFill>
                        <a:latin typeface="Arial (body)"/>
                      </a:endParaRPr>
                    </a:p>
                    <a:p>
                      <a:pPr marL="171450" indent="-171450" algn="l">
                        <a:buFont typeface="Wingdings" panose="05000000000000000000" pitchFamily="2" charset="2"/>
                        <a:buChar char="Ø"/>
                      </a:pPr>
                      <a:endParaRPr lang="en-US" sz="1200" b="1" i="0" dirty="0">
                        <a:solidFill>
                          <a:schemeClr val="tx1"/>
                        </a:solidFill>
                        <a:latin typeface="Arial (body)"/>
                      </a:endParaRPr>
                    </a:p>
                    <a:p>
                      <a:pPr marL="0" indent="0" algn="l">
                        <a:buFont typeface="Wingdings" panose="05000000000000000000" pitchFamily="2" charset="2"/>
                        <a:buNone/>
                      </a:pPr>
                      <a:r>
                        <a:rPr lang="en-US" sz="1200" b="0" i="0" dirty="0" err="1">
                          <a:solidFill>
                            <a:schemeClr val="tx1"/>
                          </a:solidFill>
                          <a:latin typeface="Arial (body)"/>
                        </a:rPr>
                        <a:t>Ăn</a:t>
                      </a:r>
                      <a:r>
                        <a:rPr lang="en-US" sz="1200" b="0" i="0" dirty="0">
                          <a:solidFill>
                            <a:schemeClr val="tx1"/>
                          </a:solidFill>
                          <a:latin typeface="Arial (body)"/>
                        </a:rPr>
                        <a:t> </a:t>
                      </a:r>
                      <a:r>
                        <a:rPr lang="en-US" sz="1200" b="0" i="0" dirty="0" err="1">
                          <a:solidFill>
                            <a:schemeClr val="tx1"/>
                          </a:solidFill>
                          <a:latin typeface="Arial (body)"/>
                        </a:rPr>
                        <a:t>trưa</a:t>
                      </a:r>
                      <a:r>
                        <a:rPr lang="en-US" sz="1200" b="0" i="0" dirty="0">
                          <a:solidFill>
                            <a:schemeClr val="tx1"/>
                          </a:solidFill>
                          <a:latin typeface="Arial (body)"/>
                        </a:rPr>
                        <a:t>.</a:t>
                      </a:r>
                    </a:p>
                    <a:p>
                      <a:pPr marL="0" indent="0" algn="l">
                        <a:buFont typeface="Wingdings" panose="05000000000000000000" pitchFamily="2" charset="2"/>
                        <a:buNone/>
                      </a:pPr>
                      <a:endParaRPr lang="en-US" sz="1200" b="0" i="0" dirty="0">
                        <a:solidFill>
                          <a:schemeClr val="tx1"/>
                        </a:solidFill>
                        <a:latin typeface="Arial (body)"/>
                      </a:endParaRPr>
                    </a:p>
                    <a:p>
                      <a:pPr marL="0" indent="0" algn="l">
                        <a:buFont typeface="Wingdings" panose="05000000000000000000" pitchFamily="2" charset="2"/>
                        <a:buNone/>
                      </a:pPr>
                      <a:r>
                        <a:rPr lang="en-US" sz="1200" b="0" i="0" dirty="0" err="1">
                          <a:solidFill>
                            <a:schemeClr val="tx1"/>
                          </a:solidFill>
                          <a:latin typeface="Arial (body)"/>
                        </a:rPr>
                        <a:t>Tham</a:t>
                      </a:r>
                      <a:r>
                        <a:rPr lang="en-US" sz="1200" b="0" i="0" dirty="0">
                          <a:solidFill>
                            <a:schemeClr val="tx1"/>
                          </a:solidFill>
                          <a:latin typeface="Arial (body)"/>
                        </a:rPr>
                        <a:t> </a:t>
                      </a:r>
                      <a:r>
                        <a:rPr lang="en-US" sz="1200" b="0" i="0" dirty="0" err="1">
                          <a:solidFill>
                            <a:schemeClr val="tx1"/>
                          </a:solidFill>
                          <a:latin typeface="Arial (body)"/>
                        </a:rPr>
                        <a:t>quan</a:t>
                      </a:r>
                      <a:r>
                        <a:rPr lang="en-US" sz="1200" b="0" i="0" dirty="0">
                          <a:solidFill>
                            <a:schemeClr val="tx1"/>
                          </a:solidFill>
                          <a:latin typeface="Arial (body)"/>
                        </a:rPr>
                        <a:t>:</a:t>
                      </a:r>
                    </a:p>
                    <a:p>
                      <a:pPr marL="0" indent="0" algn="l">
                        <a:buFont typeface="Wingdings" panose="05000000000000000000" pitchFamily="2" charset="2"/>
                        <a:buNone/>
                      </a:pPr>
                      <a:endParaRPr lang="en-US" sz="1200" b="0" i="0" dirty="0">
                        <a:solidFill>
                          <a:schemeClr val="tx1"/>
                        </a:solidFill>
                        <a:latin typeface="Arial (body)"/>
                      </a:endParaRPr>
                    </a:p>
                    <a:p>
                      <a:pPr marL="171450" indent="-171450" algn="l">
                        <a:buFont typeface="Wingdings" panose="05000000000000000000" pitchFamily="2" charset="2"/>
                        <a:buChar char="Ø"/>
                      </a:pPr>
                      <a:r>
                        <a:rPr lang="vi-VN" sz="1200" b="1" i="0" dirty="0">
                          <a:solidFill>
                            <a:schemeClr val="tx1"/>
                          </a:solidFill>
                          <a:latin typeface="Arial (body)"/>
                        </a:rPr>
                        <a:t>Cung điện mùa đông Nga</a:t>
                      </a:r>
                      <a:r>
                        <a:rPr lang="vi-VN" sz="1200" b="0" i="0" dirty="0">
                          <a:solidFill>
                            <a:schemeClr val="tx1"/>
                          </a:solidFill>
                          <a:latin typeface="Arial (body)"/>
                        </a:rPr>
                        <a:t> </a:t>
                      </a:r>
                      <a:r>
                        <a:rPr lang="vi-VN" sz="1200" b="1" i="0" dirty="0">
                          <a:solidFill>
                            <a:schemeClr val="tx1"/>
                          </a:solidFill>
                          <a:latin typeface="Arial (body)"/>
                        </a:rPr>
                        <a:t>nằm trong tòa nhà chính của bảo tàng Hermitage. </a:t>
                      </a:r>
                      <a:r>
                        <a:rPr lang="vi-VN" sz="1200" b="0" i="0" dirty="0">
                          <a:solidFill>
                            <a:schemeClr val="tx1"/>
                          </a:solidFill>
                          <a:latin typeface="Arial (body)"/>
                        </a:rPr>
                        <a:t>Đây là một trong 5 bảo tàng lớn nhất thế giới trưng bày rất nhiều những kiệt tác nghệ thuật của thế giới và đất nước Nga trong lịch sử.</a:t>
                      </a:r>
                      <a:endParaRPr lang="en-US" sz="1200" b="0" i="0" dirty="0">
                        <a:solidFill>
                          <a:schemeClr val="tx1"/>
                        </a:solidFill>
                        <a:latin typeface="Arial (body)"/>
                      </a:endParaRPr>
                    </a:p>
                    <a:p>
                      <a:pPr marL="0" indent="0" algn="l">
                        <a:buFont typeface="Wingdings" panose="05000000000000000000" pitchFamily="2" charset="2"/>
                        <a:buNone/>
                      </a:pPr>
                      <a:endParaRPr lang="vi-VN" sz="1200" b="0" i="0" dirty="0">
                        <a:solidFill>
                          <a:schemeClr val="tx1"/>
                        </a:solidFill>
                        <a:latin typeface="Arial (body)"/>
                      </a:endParaRPr>
                    </a:p>
                    <a:p>
                      <a:pPr marL="171450" indent="-171450" algn="l">
                        <a:buFont typeface="Wingdings" panose="05000000000000000000" pitchFamily="2" charset="2"/>
                        <a:buChar char="Ø"/>
                      </a:pPr>
                      <a:r>
                        <a:rPr lang="vi-VN" sz="1200" b="1" i="0" dirty="0">
                          <a:solidFill>
                            <a:schemeClr val="tx1"/>
                          </a:solidFill>
                          <a:latin typeface="Arial (body)"/>
                        </a:rPr>
                        <a:t>Hermitage Museum </a:t>
                      </a:r>
                      <a:r>
                        <a:rPr lang="vi-VN" sz="1200" b="0" i="0" dirty="0">
                          <a:solidFill>
                            <a:schemeClr val="tx1"/>
                          </a:solidFill>
                          <a:latin typeface="Arial (body)"/>
                        </a:rPr>
                        <a:t>hiện đang trưng bày tác phẩm của cái tên vô cùng nổi tiếng về nghệ thuật thời kỳ Phục Hưng như Leonardo da Vinci, Rafael, Giorgio, Tiziano…</a:t>
                      </a:r>
                      <a:endParaRPr lang="en-US" sz="1200" b="0" i="0" dirty="0">
                        <a:solidFill>
                          <a:schemeClr val="tx1"/>
                        </a:solidFill>
                        <a:latin typeface="Arial (body)"/>
                      </a:endParaRPr>
                    </a:p>
                    <a:p>
                      <a:pPr marL="0" indent="0" algn="l">
                        <a:buFont typeface="Wingdings" panose="05000000000000000000" pitchFamily="2" charset="2"/>
                        <a:buNone/>
                      </a:pPr>
                      <a:endParaRPr lang="en-US" sz="1200" b="0" i="0" dirty="0">
                        <a:solidFill>
                          <a:schemeClr val="tx1"/>
                        </a:solidFill>
                        <a:latin typeface="Arial (body)"/>
                      </a:endParaRPr>
                    </a:p>
                    <a:p>
                      <a:pPr marL="0" indent="0" algn="l">
                        <a:buFont typeface="Wingdings" panose="05000000000000000000" pitchFamily="2" charset="2"/>
                        <a:buNone/>
                      </a:pPr>
                      <a:r>
                        <a:rPr lang="en-US" sz="1200" b="0" i="0" dirty="0" err="1">
                          <a:solidFill>
                            <a:schemeClr val="tx1"/>
                          </a:solidFill>
                          <a:latin typeface="Arial (body)"/>
                        </a:rPr>
                        <a:t>Ăn</a:t>
                      </a:r>
                      <a:r>
                        <a:rPr lang="en-US" sz="1200" b="0" i="0" dirty="0">
                          <a:solidFill>
                            <a:schemeClr val="tx1"/>
                          </a:solidFill>
                          <a:latin typeface="Arial (body)"/>
                        </a:rPr>
                        <a:t> </a:t>
                      </a:r>
                      <a:r>
                        <a:rPr lang="en-US" sz="1200" b="0" i="0" dirty="0" err="1">
                          <a:solidFill>
                            <a:schemeClr val="tx1"/>
                          </a:solidFill>
                          <a:latin typeface="Arial (body)"/>
                        </a:rPr>
                        <a:t>tối</a:t>
                      </a:r>
                      <a:r>
                        <a:rPr lang="en-US" sz="1200" b="0" i="0" dirty="0">
                          <a:solidFill>
                            <a:schemeClr val="tx1"/>
                          </a:solidFill>
                          <a:latin typeface="Arial (body)"/>
                        </a:rPr>
                        <a:t> </a:t>
                      </a:r>
                      <a:r>
                        <a:rPr lang="en-US" sz="1200" b="0" i="0" dirty="0" err="1">
                          <a:solidFill>
                            <a:schemeClr val="tx1"/>
                          </a:solidFill>
                          <a:latin typeface="Arial (body)"/>
                        </a:rPr>
                        <a:t>với</a:t>
                      </a:r>
                      <a:r>
                        <a:rPr lang="en-US" sz="1200" b="0" i="0" dirty="0">
                          <a:solidFill>
                            <a:schemeClr val="tx1"/>
                          </a:solidFill>
                          <a:latin typeface="Arial (body)"/>
                        </a:rPr>
                        <a:t> </a:t>
                      </a:r>
                      <a:r>
                        <a:rPr lang="en-US" sz="1200" b="0" i="0" dirty="0" err="1">
                          <a:solidFill>
                            <a:schemeClr val="tx1"/>
                          </a:solidFill>
                          <a:latin typeface="Arial (body)"/>
                        </a:rPr>
                        <a:t>món</a:t>
                      </a:r>
                      <a:r>
                        <a:rPr lang="en-US" sz="1200" b="0" i="0" dirty="0">
                          <a:solidFill>
                            <a:schemeClr val="tx1"/>
                          </a:solidFill>
                          <a:latin typeface="Arial (body)"/>
                        </a:rPr>
                        <a:t> Nga </a:t>
                      </a:r>
                      <a:r>
                        <a:rPr lang="en-US" sz="1200" b="0" i="0" dirty="0" err="1">
                          <a:solidFill>
                            <a:schemeClr val="tx1"/>
                          </a:solidFill>
                          <a:latin typeface="Arial (body)"/>
                        </a:rPr>
                        <a:t>tại</a:t>
                      </a:r>
                      <a:r>
                        <a:rPr lang="en-US" sz="1200" b="0" i="0" dirty="0">
                          <a:solidFill>
                            <a:schemeClr val="tx1"/>
                          </a:solidFill>
                          <a:latin typeface="Arial (body)"/>
                        </a:rPr>
                        <a:t> </a:t>
                      </a:r>
                      <a:r>
                        <a:rPr lang="vi-VN" sz="1200" b="1" i="0" dirty="0">
                          <a:solidFill>
                            <a:schemeClr val="tx1"/>
                          </a:solidFill>
                          <a:latin typeface="Arial (body)"/>
                        </a:rPr>
                        <a:t>Cung điện Nikolaevsky Palace</a:t>
                      </a:r>
                      <a:r>
                        <a:rPr lang="vi-VN" sz="1200" b="0" i="0" dirty="0">
                          <a:solidFill>
                            <a:schemeClr val="tx1"/>
                          </a:solidFill>
                          <a:latin typeface="Arial (body)"/>
                        </a:rPr>
                        <a:t> và thưởng thức những điệu múa dân gian của các cô gái Nga.</a:t>
                      </a:r>
                      <a:endParaRPr lang="en-US" sz="1200" b="0" i="0" dirty="0">
                        <a:solidFill>
                          <a:schemeClr val="tx1"/>
                        </a:solidFill>
                        <a:latin typeface="Arial (body)"/>
                      </a:endParaRPr>
                    </a:p>
                  </a:txBody>
                  <a:tcPr>
                    <a:noFill/>
                  </a:tcPr>
                </a:tc>
                <a:extLst>
                  <a:ext uri="{0D108BD9-81ED-4DB2-BD59-A6C34878D82A}">
                    <a16:rowId xmlns:a16="http://schemas.microsoft.com/office/drawing/2014/main" val="10000"/>
                  </a:ext>
                </a:extLst>
              </a:tr>
            </a:tbl>
          </a:graphicData>
        </a:graphic>
      </p:graphicFrame>
      <p:sp>
        <p:nvSpPr>
          <p:cNvPr id="11" name="Rectangle: Rounded Corners 10">
            <a:extLst>
              <a:ext uri="{FF2B5EF4-FFF2-40B4-BE49-F238E27FC236}">
                <a16:creationId xmlns:a16="http://schemas.microsoft.com/office/drawing/2014/main" id="{7A8217BB-72FD-857B-F24A-67B4D2AF0418}"/>
              </a:ext>
            </a:extLst>
          </p:cNvPr>
          <p:cNvSpPr/>
          <p:nvPr/>
        </p:nvSpPr>
        <p:spPr>
          <a:xfrm>
            <a:off x="4066833" y="1920393"/>
            <a:ext cx="2536825" cy="1680057"/>
          </a:xfrm>
          <a:prstGeom prst="roundRect">
            <a:avLst/>
          </a:prstGeom>
          <a:blipFill dpi="0" rotWithShape="1">
            <a:blip r:embed="rId2"/>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FB44BF15-D4C1-CC31-3734-EBFF27DB5331}"/>
              </a:ext>
            </a:extLst>
          </p:cNvPr>
          <p:cNvSpPr/>
          <p:nvPr/>
        </p:nvSpPr>
        <p:spPr>
          <a:xfrm>
            <a:off x="4075360" y="4112971"/>
            <a:ext cx="2536825" cy="1680057"/>
          </a:xfrm>
          <a:prstGeom prst="roundRect">
            <a:avLst/>
          </a:prstGeom>
          <a:blipFill dpi="0" rotWithShape="1">
            <a:blip r:embed="rId3"/>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0D47F989-7448-EAF5-2D2E-F07C5E62BBEC}"/>
              </a:ext>
            </a:extLst>
          </p:cNvPr>
          <p:cNvSpPr/>
          <p:nvPr/>
        </p:nvSpPr>
        <p:spPr>
          <a:xfrm>
            <a:off x="4100852" y="6094171"/>
            <a:ext cx="2536825" cy="1680057"/>
          </a:xfrm>
          <a:prstGeom prst="roundRect">
            <a:avLst/>
          </a:prstGeom>
          <a:blipFill dpi="0" rotWithShape="1">
            <a:blip r:embed="rId4"/>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829ABD4-7EF1-1E1B-17AE-1659B718AAAA}"/>
              </a:ext>
            </a:extLst>
          </p:cNvPr>
          <p:cNvGrpSpPr/>
          <p:nvPr/>
        </p:nvGrpSpPr>
        <p:grpSpPr>
          <a:xfrm>
            <a:off x="220323" y="890404"/>
            <a:ext cx="6391862" cy="464750"/>
            <a:chOff x="205102" y="1041055"/>
            <a:chExt cx="6391862" cy="464750"/>
          </a:xfrm>
        </p:grpSpPr>
        <p:sp>
          <p:nvSpPr>
            <p:cNvPr id="6" name="Rectangle: Rounded Corners 5">
              <a:extLst>
                <a:ext uri="{FF2B5EF4-FFF2-40B4-BE49-F238E27FC236}">
                  <a16:creationId xmlns:a16="http://schemas.microsoft.com/office/drawing/2014/main" id="{76724B6D-5FC0-54EE-B933-F355F6A857A8}"/>
                </a:ext>
              </a:extLst>
            </p:cNvPr>
            <p:cNvSpPr/>
            <p:nvPr/>
          </p:nvSpPr>
          <p:spPr>
            <a:xfrm>
              <a:off x="205102" y="1081496"/>
              <a:ext cx="1435101" cy="424309"/>
            </a:xfrm>
            <a:prstGeom prst="roundRect">
              <a:avLst>
                <a:gd name="adj" fmla="val 50000"/>
              </a:avLst>
            </a:prstGeom>
            <a:ln>
              <a:noFill/>
            </a:ln>
          </p:spPr>
          <p:style>
            <a:lnRef idx="2">
              <a:schemeClr val="accent4">
                <a:shade val="15000"/>
              </a:schemeClr>
            </a:lnRef>
            <a:fillRef idx="1">
              <a:schemeClr val="accent4"/>
            </a:fillRef>
            <a:effectRef idx="0">
              <a:schemeClr val="accent4"/>
            </a:effectRef>
            <a:fontRef idx="minor">
              <a:schemeClr val="lt1"/>
            </a:fontRef>
          </p:style>
          <p:txBody>
            <a:bodyPr lIns="91440" rtlCol="0" anchor="ctr"/>
            <a:lstStyle/>
            <a:p>
              <a:pPr algn="ctr"/>
              <a:r>
                <a:rPr lang="vi-VN" sz="1200" b="1" dirty="0">
                  <a:latin typeface="Arial" panose="020B0604020202020204" pitchFamily="34" charset="0"/>
                  <a:cs typeface="Arial" panose="020B0604020202020204" pitchFamily="34" charset="0"/>
                </a:rPr>
                <a:t>Ngày </a:t>
              </a:r>
              <a:r>
                <a:rPr lang="en-US" sz="1200" b="1" dirty="0">
                  <a:latin typeface="Arial" panose="020B0604020202020204" pitchFamily="34" charset="0"/>
                  <a:cs typeface="Arial" panose="020B0604020202020204" pitchFamily="34" charset="0"/>
                </a:rPr>
                <a:t>5</a:t>
              </a:r>
              <a:endParaRPr lang="vi-VN" sz="1200" b="1" dirty="0">
                <a:latin typeface="Arial" panose="020B0604020202020204" pitchFamily="34" charset="0"/>
                <a:cs typeface="Arial" panose="020B0604020202020204" pitchFamily="34" charset="0"/>
              </a:endParaRPr>
            </a:p>
          </p:txBody>
        </p:sp>
        <p:cxnSp>
          <p:nvCxnSpPr>
            <p:cNvPr id="7" name="Straight Connector 6">
              <a:extLst>
                <a:ext uri="{FF2B5EF4-FFF2-40B4-BE49-F238E27FC236}">
                  <a16:creationId xmlns:a16="http://schemas.microsoft.com/office/drawing/2014/main" id="{B6B8D44D-E2BE-5597-595A-4409C08A914D}"/>
                </a:ext>
              </a:extLst>
            </p:cNvPr>
            <p:cNvCxnSpPr/>
            <p:nvPr/>
          </p:nvCxnSpPr>
          <p:spPr>
            <a:xfrm>
              <a:off x="1640203" y="1505805"/>
              <a:ext cx="4822825"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DEFE403-5179-99FF-585E-838208A8F1E4}"/>
                </a:ext>
              </a:extLst>
            </p:cNvPr>
            <p:cNvSpPr txBox="1"/>
            <p:nvPr/>
          </p:nvSpPr>
          <p:spPr>
            <a:xfrm>
              <a:off x="1614711" y="1041055"/>
              <a:ext cx="4982253" cy="464749"/>
            </a:xfrm>
            <a:prstGeom prst="rect">
              <a:avLst/>
            </a:prstGeom>
            <a:noFill/>
          </p:spPr>
          <p:txBody>
            <a:bodyPr wrap="square" rtlCol="0">
              <a:noAutofit/>
            </a:bodyPr>
            <a:lstStyle/>
            <a:p>
              <a:r>
                <a:rPr lang="en-US" sz="1300" b="1" dirty="0">
                  <a:solidFill>
                    <a:schemeClr val="accent1">
                      <a:lumMod val="75000"/>
                    </a:schemeClr>
                  </a:solidFill>
                  <a:latin typeface="Arial" panose="020B0604020202020204" pitchFamily="34" charset="0"/>
                </a:rPr>
                <a:t>ST.PETERSBURG – THAM QUAN CUNG ĐIỆN HỔ PHÁCH</a:t>
              </a:r>
            </a:p>
            <a:p>
              <a:r>
                <a:rPr lang="en-US" sz="1300" b="1" dirty="0">
                  <a:solidFill>
                    <a:schemeClr val="accent1">
                      <a:lumMod val="75000"/>
                    </a:schemeClr>
                  </a:solidFill>
                  <a:latin typeface="Arial" panose="020B0604020202020204" pitchFamily="34" charset="0"/>
                </a:rPr>
                <a:t>(</a:t>
              </a:r>
              <a:r>
                <a:rPr lang="en-US" sz="1300" b="1" dirty="0" err="1">
                  <a:solidFill>
                    <a:schemeClr val="accent1">
                      <a:lumMod val="75000"/>
                    </a:schemeClr>
                  </a:solidFill>
                  <a:latin typeface="Arial" panose="020B0604020202020204" pitchFamily="34" charset="0"/>
                </a:rPr>
                <a:t>Ăn</a:t>
              </a:r>
              <a:r>
                <a:rPr lang="en-US" sz="1300" b="1" dirty="0">
                  <a:solidFill>
                    <a:schemeClr val="accent1">
                      <a:lumMod val="75000"/>
                    </a:schemeClr>
                  </a:solidFill>
                  <a:latin typeface="Arial" panose="020B0604020202020204" pitchFamily="34" charset="0"/>
                </a:rPr>
                <a:t> 3 </a:t>
              </a:r>
              <a:r>
                <a:rPr lang="en-US" sz="1300" b="1" dirty="0" err="1">
                  <a:solidFill>
                    <a:schemeClr val="accent1">
                      <a:lumMod val="75000"/>
                    </a:schemeClr>
                  </a:solidFill>
                  <a:latin typeface="Arial" panose="020B0604020202020204" pitchFamily="34" charset="0"/>
                </a:rPr>
                <a:t>bữa</a:t>
              </a:r>
              <a:r>
                <a:rPr lang="en-US" sz="1300" b="1" dirty="0">
                  <a:solidFill>
                    <a:schemeClr val="accent1">
                      <a:lumMod val="75000"/>
                    </a:schemeClr>
                  </a:solidFill>
                  <a:latin typeface="Arial" panose="020B0604020202020204" pitchFamily="34" charset="0"/>
                </a:rPr>
                <a:t>)</a:t>
              </a:r>
              <a:endParaRPr sz="1300" b="1" dirty="0">
                <a:solidFill>
                  <a:schemeClr val="accent1">
                    <a:lumMod val="75000"/>
                  </a:schemeClr>
                </a:solidFill>
                <a:latin typeface="Arial" panose="020B0604020202020204" pitchFamily="34" charset="0"/>
              </a:endParaRPr>
            </a:p>
            <a:p>
              <a:endParaRPr sz="1300" b="1" dirty="0">
                <a:solidFill>
                  <a:schemeClr val="accent1">
                    <a:lumMod val="75000"/>
                  </a:schemeClr>
                </a:solidFill>
                <a:latin typeface="Arial" panose="020B0604020202020204" pitchFamily="34" charset="0"/>
              </a:endParaRPr>
            </a:p>
          </p:txBody>
        </p:sp>
      </p:grpSp>
      <p:graphicFrame>
        <p:nvGraphicFramePr>
          <p:cNvPr id="9" name="Table 8">
            <a:extLst>
              <a:ext uri="{FF2B5EF4-FFF2-40B4-BE49-F238E27FC236}">
                <a16:creationId xmlns:a16="http://schemas.microsoft.com/office/drawing/2014/main" id="{C7041590-BA3C-2E23-4210-63323F4F7D2E}"/>
              </a:ext>
            </a:extLst>
          </p:cNvPr>
          <p:cNvGraphicFramePr>
            <a:graphicFrameLocks noGrp="1"/>
          </p:cNvGraphicFramePr>
          <p:nvPr>
            <p:extLst>
              <p:ext uri="{D42A27DB-BD31-4B8C-83A1-F6EECF244321}">
                <p14:modId xmlns:p14="http://schemas.microsoft.com/office/powerpoint/2010/main" val="1151066399"/>
              </p:ext>
            </p:extLst>
          </p:nvPr>
        </p:nvGraphicFramePr>
        <p:xfrm>
          <a:off x="220323" y="1548053"/>
          <a:ext cx="3688010" cy="4297680"/>
        </p:xfrm>
        <a:graphic>
          <a:graphicData uri="http://schemas.openxmlformats.org/drawingml/2006/table">
            <a:tbl>
              <a:tblPr firstRow="1" bandRow="1">
                <a:tableStyleId>{5C22544A-7EE6-4342-B048-85BDC9FD1C3A}</a:tableStyleId>
              </a:tblPr>
              <a:tblGrid>
                <a:gridCol w="579266">
                  <a:extLst>
                    <a:ext uri="{9D8B030D-6E8A-4147-A177-3AD203B41FA5}">
                      <a16:colId xmlns:a16="http://schemas.microsoft.com/office/drawing/2014/main" val="20000"/>
                    </a:ext>
                  </a:extLst>
                </a:gridCol>
                <a:gridCol w="3108744">
                  <a:extLst>
                    <a:ext uri="{9D8B030D-6E8A-4147-A177-3AD203B41FA5}">
                      <a16:colId xmlns:a16="http://schemas.microsoft.com/office/drawing/2014/main" val="20001"/>
                    </a:ext>
                  </a:extLst>
                </a:gridCol>
              </a:tblGrid>
              <a:tr h="968369">
                <a:tc>
                  <a:txBody>
                    <a:bodyPr/>
                    <a:lstStyle/>
                    <a:p>
                      <a:pPr algn="l"/>
                      <a:r>
                        <a:rPr lang="en-US" sz="1200" b="0" dirty="0" err="1">
                          <a:solidFill>
                            <a:schemeClr val="tx1"/>
                          </a:solidFill>
                          <a:latin typeface="Arial (body)"/>
                          <a:cs typeface="Arial" panose="020B0604020202020204" pitchFamily="34" charset="0"/>
                        </a:rPr>
                        <a:t>Sáng</a:t>
                      </a:r>
                      <a:endParaRPr lang="en-US" sz="1200" b="0" dirty="0">
                        <a:solidFill>
                          <a:schemeClr val="tx1"/>
                        </a:solidFill>
                        <a:latin typeface="Arial (body)"/>
                        <a:cs typeface="Arial" panose="020B0604020202020204" pitchFamily="34" charset="0"/>
                      </a:endParaRPr>
                    </a:p>
                    <a:p>
                      <a:pPr algn="l"/>
                      <a:endParaRPr lang="en-US" sz="1200" b="0" dirty="0">
                        <a:solidFill>
                          <a:schemeClr val="tx1"/>
                        </a:solidFill>
                        <a:latin typeface="Arial (body)"/>
                        <a:cs typeface="Arial" panose="020B0604020202020204" pitchFamily="34" charset="0"/>
                      </a:endParaRPr>
                    </a:p>
                    <a:p>
                      <a:pPr algn="l"/>
                      <a:endParaRPr lang="en-US" sz="1200" b="0" dirty="0">
                        <a:solidFill>
                          <a:schemeClr val="tx1"/>
                        </a:solidFill>
                        <a:latin typeface="Arial (body)"/>
                        <a:cs typeface="Arial" panose="020B0604020202020204" pitchFamily="34" charset="0"/>
                      </a:endParaRPr>
                    </a:p>
                    <a:p>
                      <a:pPr algn="l"/>
                      <a:endParaRPr lang="en-US" sz="1200" b="0" dirty="0">
                        <a:solidFill>
                          <a:schemeClr val="tx1"/>
                        </a:solidFill>
                        <a:latin typeface="Arial (body)"/>
                        <a:cs typeface="Arial" panose="020B0604020202020204" pitchFamily="34" charset="0"/>
                      </a:endParaRPr>
                    </a:p>
                    <a:p>
                      <a:pPr algn="l"/>
                      <a:endParaRPr lang="en-US" sz="1200" b="0" dirty="0">
                        <a:solidFill>
                          <a:schemeClr val="tx1"/>
                        </a:solidFill>
                        <a:latin typeface="Arial (body)"/>
                        <a:cs typeface="Arial" panose="020B0604020202020204" pitchFamily="34" charset="0"/>
                      </a:endParaRPr>
                    </a:p>
                    <a:p>
                      <a:pPr algn="l"/>
                      <a:endParaRPr lang="en-US" sz="1200" b="0" dirty="0">
                        <a:solidFill>
                          <a:schemeClr val="tx1"/>
                        </a:solidFill>
                        <a:latin typeface="Arial (body)"/>
                        <a:cs typeface="Arial" panose="020B0604020202020204" pitchFamily="34" charset="0"/>
                      </a:endParaRPr>
                    </a:p>
                    <a:p>
                      <a:pPr algn="l"/>
                      <a:endParaRPr lang="en-US" sz="1200" b="0" dirty="0">
                        <a:solidFill>
                          <a:schemeClr val="tx1"/>
                        </a:solidFill>
                        <a:latin typeface="Arial (body)"/>
                        <a:cs typeface="Arial" panose="020B0604020202020204" pitchFamily="34" charset="0"/>
                      </a:endParaRPr>
                    </a:p>
                    <a:p>
                      <a:pPr algn="l"/>
                      <a:endParaRPr lang="en-US" sz="1200" b="0" dirty="0">
                        <a:solidFill>
                          <a:schemeClr val="tx1"/>
                        </a:solidFill>
                        <a:latin typeface="Arial (body)"/>
                        <a:cs typeface="Arial" panose="020B0604020202020204" pitchFamily="34" charset="0"/>
                      </a:endParaRPr>
                    </a:p>
                    <a:p>
                      <a:pPr algn="l"/>
                      <a:endParaRPr lang="en-US" sz="1200" b="0" dirty="0">
                        <a:solidFill>
                          <a:schemeClr val="tx1"/>
                        </a:solidFill>
                        <a:latin typeface="Arial (body)"/>
                        <a:cs typeface="Arial" panose="020B0604020202020204" pitchFamily="34" charset="0"/>
                      </a:endParaRPr>
                    </a:p>
                    <a:p>
                      <a:pPr algn="l"/>
                      <a:endParaRPr lang="en-US" sz="1200" b="0" dirty="0">
                        <a:solidFill>
                          <a:schemeClr val="tx1"/>
                        </a:solidFill>
                        <a:latin typeface="Arial (body)"/>
                        <a:cs typeface="Arial" panose="020B0604020202020204" pitchFamily="34" charset="0"/>
                      </a:endParaRPr>
                    </a:p>
                    <a:p>
                      <a:pPr algn="l"/>
                      <a:endParaRPr lang="en-US" sz="1200" b="0" dirty="0">
                        <a:solidFill>
                          <a:schemeClr val="tx1"/>
                        </a:solidFill>
                        <a:latin typeface="Arial (body)"/>
                        <a:cs typeface="Arial" panose="020B0604020202020204" pitchFamily="34" charset="0"/>
                      </a:endParaRPr>
                    </a:p>
                    <a:p>
                      <a:pPr algn="l"/>
                      <a:r>
                        <a:rPr lang="en-US" sz="1200" b="0" dirty="0" err="1">
                          <a:solidFill>
                            <a:schemeClr val="tx1"/>
                          </a:solidFill>
                          <a:latin typeface="Arial (body)"/>
                          <a:cs typeface="Arial" panose="020B0604020202020204" pitchFamily="34" charset="0"/>
                        </a:rPr>
                        <a:t>Trưa</a:t>
                      </a:r>
                      <a:r>
                        <a:rPr lang="en-US" sz="1200" b="0" dirty="0">
                          <a:solidFill>
                            <a:schemeClr val="tx1"/>
                          </a:solidFill>
                          <a:latin typeface="Arial (body)"/>
                          <a:cs typeface="Arial" panose="020B0604020202020204" pitchFamily="34" charset="0"/>
                        </a:rPr>
                        <a:t> </a:t>
                      </a:r>
                    </a:p>
                    <a:p>
                      <a:pPr algn="l"/>
                      <a:endParaRPr lang="en-US" sz="1200" b="0" dirty="0">
                        <a:solidFill>
                          <a:schemeClr val="tx1"/>
                        </a:solidFill>
                        <a:latin typeface="Arial (body)"/>
                        <a:cs typeface="Arial" panose="020B0604020202020204" pitchFamily="34" charset="0"/>
                      </a:endParaRPr>
                    </a:p>
                    <a:p>
                      <a:pPr algn="l"/>
                      <a:r>
                        <a:rPr lang="en-US" sz="1200" b="0" dirty="0" err="1">
                          <a:solidFill>
                            <a:schemeClr val="tx1"/>
                          </a:solidFill>
                          <a:latin typeface="Arial (body)"/>
                          <a:cs typeface="Arial" panose="020B0604020202020204" pitchFamily="34" charset="0"/>
                        </a:rPr>
                        <a:t>Chiều</a:t>
                      </a:r>
                      <a:endParaRPr lang="en-US" sz="1200" b="0" dirty="0">
                        <a:solidFill>
                          <a:schemeClr val="tx1"/>
                        </a:solidFill>
                        <a:latin typeface="Arial (body)"/>
                        <a:cs typeface="Arial" panose="020B0604020202020204" pitchFamily="34" charset="0"/>
                      </a:endParaRPr>
                    </a:p>
                    <a:p>
                      <a:pPr algn="l"/>
                      <a:endParaRPr lang="en-US" sz="1200" b="0" dirty="0">
                        <a:solidFill>
                          <a:schemeClr val="tx1"/>
                        </a:solidFill>
                        <a:latin typeface="Arial (body)"/>
                        <a:cs typeface="Arial" panose="020B0604020202020204" pitchFamily="34" charset="0"/>
                      </a:endParaRPr>
                    </a:p>
                    <a:p>
                      <a:pPr algn="l"/>
                      <a:endParaRPr lang="en-US" sz="1200" b="0" dirty="0">
                        <a:solidFill>
                          <a:schemeClr val="tx1"/>
                        </a:solidFill>
                        <a:latin typeface="Arial (body)"/>
                        <a:cs typeface="Arial" panose="020B0604020202020204" pitchFamily="34" charset="0"/>
                      </a:endParaRPr>
                    </a:p>
                    <a:p>
                      <a:pPr algn="l"/>
                      <a:endParaRPr lang="en-US" sz="1200" b="0" dirty="0">
                        <a:solidFill>
                          <a:schemeClr val="tx1"/>
                        </a:solidFill>
                        <a:latin typeface="Arial (body)"/>
                        <a:cs typeface="Arial" panose="020B0604020202020204" pitchFamily="34" charset="0"/>
                      </a:endParaRPr>
                    </a:p>
                    <a:p>
                      <a:pPr algn="l"/>
                      <a:endParaRPr lang="en-US" sz="1200" b="0" dirty="0">
                        <a:solidFill>
                          <a:schemeClr val="tx1"/>
                        </a:solidFill>
                        <a:latin typeface="Arial (body)"/>
                        <a:cs typeface="Arial" panose="020B0604020202020204" pitchFamily="34" charset="0"/>
                      </a:endParaRPr>
                    </a:p>
                    <a:p>
                      <a:pPr algn="l"/>
                      <a:endParaRPr lang="en-US" sz="1200" b="0" dirty="0">
                        <a:solidFill>
                          <a:schemeClr val="tx1"/>
                        </a:solidFill>
                        <a:latin typeface="Arial (body)"/>
                        <a:cs typeface="Arial" panose="020B0604020202020204" pitchFamily="34" charset="0"/>
                      </a:endParaRPr>
                    </a:p>
                    <a:p>
                      <a:pPr algn="l"/>
                      <a:endParaRPr lang="en-US" sz="1200" b="0" dirty="0">
                        <a:solidFill>
                          <a:schemeClr val="tx1"/>
                        </a:solidFill>
                        <a:latin typeface="Arial (body)"/>
                        <a:cs typeface="Arial" panose="020B0604020202020204" pitchFamily="34" charset="0"/>
                      </a:endParaRPr>
                    </a:p>
                    <a:p>
                      <a:pPr algn="l"/>
                      <a:endParaRPr lang="en-US" sz="1200" b="0" dirty="0">
                        <a:solidFill>
                          <a:schemeClr val="tx1"/>
                        </a:solidFill>
                        <a:latin typeface="Arial (body)"/>
                        <a:cs typeface="Arial" panose="020B0604020202020204" pitchFamily="34" charset="0"/>
                      </a:endParaRPr>
                    </a:p>
                    <a:p>
                      <a:pPr algn="l"/>
                      <a:r>
                        <a:rPr lang="en-US" sz="1200" b="0" dirty="0" err="1">
                          <a:solidFill>
                            <a:schemeClr val="tx1"/>
                          </a:solidFill>
                          <a:latin typeface="Arial (body)"/>
                          <a:cs typeface="Arial" panose="020B0604020202020204" pitchFamily="34" charset="0"/>
                        </a:rPr>
                        <a:t>Tối</a:t>
                      </a:r>
                      <a:endParaRPr lang="en-US" sz="1200" b="0" dirty="0">
                        <a:solidFill>
                          <a:schemeClr val="tx1"/>
                        </a:solidFill>
                        <a:latin typeface="Arial (body)"/>
                        <a:cs typeface="Arial" panose="020B0604020202020204" pitchFamily="34" charset="0"/>
                      </a:endParaRPr>
                    </a:p>
                  </a:txBody>
                  <a:tcPr>
                    <a:noFill/>
                  </a:tcPr>
                </a:tc>
                <a:tc>
                  <a:txBody>
                    <a:bodyPr/>
                    <a:lstStyle/>
                    <a:p>
                      <a:pPr marL="0" indent="0" algn="l">
                        <a:buFont typeface="Wingdings" panose="05000000000000000000" pitchFamily="2" charset="2"/>
                        <a:buNone/>
                      </a:pPr>
                      <a:r>
                        <a:rPr lang="en-US" sz="1200" b="0" i="0" dirty="0" err="1">
                          <a:solidFill>
                            <a:schemeClr val="tx1"/>
                          </a:solidFill>
                          <a:latin typeface="Arial (body)"/>
                        </a:rPr>
                        <a:t>Ăn</a:t>
                      </a:r>
                      <a:r>
                        <a:rPr lang="en-US" sz="1200" b="0" i="0" dirty="0">
                          <a:solidFill>
                            <a:schemeClr val="tx1"/>
                          </a:solidFill>
                          <a:latin typeface="Arial (body)"/>
                        </a:rPr>
                        <a:t> </a:t>
                      </a:r>
                      <a:r>
                        <a:rPr lang="en-US" sz="1200" b="0" i="0" dirty="0" err="1">
                          <a:solidFill>
                            <a:schemeClr val="tx1"/>
                          </a:solidFill>
                          <a:latin typeface="Arial (body)"/>
                        </a:rPr>
                        <a:t>sáng</a:t>
                      </a:r>
                      <a:r>
                        <a:rPr lang="en-US" sz="1200" b="0" i="0" dirty="0">
                          <a:solidFill>
                            <a:schemeClr val="tx1"/>
                          </a:solidFill>
                          <a:latin typeface="Arial (body)"/>
                        </a:rPr>
                        <a:t> </a:t>
                      </a:r>
                      <a:r>
                        <a:rPr lang="en-US" sz="1200" b="0" i="0" dirty="0" err="1">
                          <a:solidFill>
                            <a:schemeClr val="tx1"/>
                          </a:solidFill>
                          <a:latin typeface="Arial (body)"/>
                        </a:rPr>
                        <a:t>tại</a:t>
                      </a:r>
                      <a:r>
                        <a:rPr lang="en-US" sz="1200" b="0" i="0" dirty="0">
                          <a:solidFill>
                            <a:schemeClr val="tx1"/>
                          </a:solidFill>
                          <a:latin typeface="Arial (body)"/>
                        </a:rPr>
                        <a:t> </a:t>
                      </a:r>
                      <a:r>
                        <a:rPr lang="en-US" sz="1200" b="0" i="0" dirty="0" err="1">
                          <a:solidFill>
                            <a:schemeClr val="tx1"/>
                          </a:solidFill>
                          <a:latin typeface="Arial (body)"/>
                        </a:rPr>
                        <a:t>khách</a:t>
                      </a:r>
                      <a:r>
                        <a:rPr lang="en-US" sz="1200" b="0" i="0" dirty="0">
                          <a:solidFill>
                            <a:schemeClr val="tx1"/>
                          </a:solidFill>
                          <a:latin typeface="Arial (body)"/>
                        </a:rPr>
                        <a:t> </a:t>
                      </a:r>
                      <a:r>
                        <a:rPr lang="en-US" sz="1200" b="0" i="0" dirty="0" err="1">
                          <a:solidFill>
                            <a:schemeClr val="tx1"/>
                          </a:solidFill>
                          <a:latin typeface="Arial (body)"/>
                        </a:rPr>
                        <a:t>sạn</a:t>
                      </a:r>
                      <a:r>
                        <a:rPr lang="en-US" sz="1200" b="0" i="0" dirty="0">
                          <a:solidFill>
                            <a:schemeClr val="tx1"/>
                          </a:solidFill>
                          <a:latin typeface="Arial (body)"/>
                        </a:rPr>
                        <a:t>. </a:t>
                      </a:r>
                    </a:p>
                    <a:p>
                      <a:pPr marL="0" indent="0" algn="l">
                        <a:buFont typeface="Wingdings" panose="05000000000000000000" pitchFamily="2" charset="2"/>
                        <a:buNone/>
                      </a:pPr>
                      <a:endParaRPr lang="en-US" sz="1200" b="0" i="0" dirty="0">
                        <a:solidFill>
                          <a:schemeClr val="tx1"/>
                        </a:solidFill>
                        <a:latin typeface="Arial (body)"/>
                      </a:endParaRPr>
                    </a:p>
                    <a:p>
                      <a:pPr marL="171450" indent="-171450" algn="l">
                        <a:buFont typeface="Wingdings" panose="05000000000000000000" pitchFamily="2" charset="2"/>
                        <a:buChar char="Ø"/>
                      </a:pPr>
                      <a:r>
                        <a:rPr lang="en-US" sz="1200" b="0" i="0" dirty="0">
                          <a:solidFill>
                            <a:schemeClr val="tx1"/>
                          </a:solidFill>
                          <a:latin typeface="Arial (body)"/>
                        </a:rPr>
                        <a:t>K</a:t>
                      </a:r>
                      <a:r>
                        <a:rPr lang="vi-VN" sz="1200" b="0" i="0" dirty="0">
                          <a:solidFill>
                            <a:schemeClr val="tx1"/>
                          </a:solidFill>
                          <a:latin typeface="Arial (body)"/>
                        </a:rPr>
                        <a:t>hởi hành đến </a:t>
                      </a:r>
                      <a:r>
                        <a:rPr lang="vi-VN" sz="1200" b="1" i="0" dirty="0">
                          <a:solidFill>
                            <a:schemeClr val="tx1"/>
                          </a:solidFill>
                          <a:latin typeface="Arial (body)"/>
                        </a:rPr>
                        <a:t>Puskin</a:t>
                      </a:r>
                      <a:r>
                        <a:rPr lang="en-US" sz="1200" b="0" i="0" dirty="0">
                          <a:solidFill>
                            <a:schemeClr val="tx1"/>
                          </a:solidFill>
                          <a:latin typeface="Arial (body)"/>
                        </a:rPr>
                        <a:t> - </a:t>
                      </a:r>
                      <a:r>
                        <a:rPr lang="vi-VN" sz="1200" b="0" i="0" dirty="0">
                          <a:solidFill>
                            <a:schemeClr val="tx1"/>
                          </a:solidFill>
                          <a:latin typeface="Arial (body)"/>
                        </a:rPr>
                        <a:t>thành phố với cung điện </a:t>
                      </a:r>
                      <a:r>
                        <a:rPr lang="vi-VN" sz="1200" b="1" i="0" dirty="0">
                          <a:solidFill>
                            <a:schemeClr val="tx1"/>
                          </a:solidFill>
                          <a:latin typeface="Arial (body)"/>
                        </a:rPr>
                        <a:t>Ekaterina</a:t>
                      </a:r>
                      <a:r>
                        <a:rPr lang="vi-VN" sz="1200" b="0" i="0" dirty="0">
                          <a:solidFill>
                            <a:schemeClr val="tx1"/>
                          </a:solidFill>
                          <a:latin typeface="Arial (body)"/>
                        </a:rPr>
                        <a:t> – c</a:t>
                      </a:r>
                      <a:r>
                        <a:rPr lang="en-US" sz="1200" b="0" i="0" dirty="0" err="1">
                          <a:solidFill>
                            <a:schemeClr val="tx1"/>
                          </a:solidFill>
                          <a:latin typeface="Arial (body)"/>
                        </a:rPr>
                        <a:t>òn</a:t>
                      </a:r>
                      <a:r>
                        <a:rPr lang="vi-VN" sz="1200" b="0" i="0" dirty="0">
                          <a:solidFill>
                            <a:schemeClr val="tx1"/>
                          </a:solidFill>
                          <a:latin typeface="Arial (body)"/>
                        </a:rPr>
                        <a:t> được gọi là </a:t>
                      </a:r>
                      <a:r>
                        <a:rPr lang="vi-VN" sz="1200" b="1" i="0" dirty="0">
                          <a:solidFill>
                            <a:schemeClr val="tx1"/>
                          </a:solidFill>
                          <a:latin typeface="Arial (body)"/>
                        </a:rPr>
                        <a:t>Cung Điện Mùa Thu </a:t>
                      </a:r>
                      <a:r>
                        <a:rPr lang="vi-VN" sz="1200" b="0" i="0" dirty="0">
                          <a:solidFill>
                            <a:schemeClr val="tx1"/>
                          </a:solidFill>
                          <a:latin typeface="Arial (body)"/>
                        </a:rPr>
                        <a:t>– Là niềm tự hào muôn đời của kiến trúc Nga, biểu tượng cho sự xa hoa của chế độ Nga hoàng - được xếp hạng là một trong những cung điện lộng lẫy và nguy nga nhất trên thế giới và là kì quan thứ </a:t>
                      </a:r>
                      <a:r>
                        <a:rPr lang="en-US" sz="1200" b="0" i="0" dirty="0">
                          <a:solidFill>
                            <a:schemeClr val="tx1"/>
                          </a:solidFill>
                          <a:latin typeface="Arial (body)"/>
                        </a:rPr>
                        <a:t>8</a:t>
                      </a:r>
                      <a:r>
                        <a:rPr lang="vi-VN" sz="1200" b="0" i="0" dirty="0">
                          <a:solidFill>
                            <a:schemeClr val="tx1"/>
                          </a:solidFill>
                          <a:latin typeface="Arial (body)"/>
                        </a:rPr>
                        <a:t> của nhân loại.</a:t>
                      </a:r>
                      <a:endParaRPr lang="en-US" sz="1200" b="0" i="0" dirty="0">
                        <a:solidFill>
                          <a:schemeClr val="tx1"/>
                        </a:solidFill>
                        <a:latin typeface="Arial (body)"/>
                      </a:endParaRPr>
                    </a:p>
                    <a:p>
                      <a:pPr marL="171450" indent="-171450" algn="l">
                        <a:buFont typeface="Wingdings" panose="05000000000000000000" pitchFamily="2" charset="2"/>
                        <a:buChar char="Ø"/>
                      </a:pPr>
                      <a:endParaRPr lang="en-US" sz="1200" b="0" i="0" dirty="0">
                        <a:solidFill>
                          <a:schemeClr val="tx1"/>
                        </a:solidFill>
                        <a:latin typeface="Arial (body)"/>
                      </a:endParaRPr>
                    </a:p>
                    <a:p>
                      <a:pPr marL="0" indent="0" algn="l">
                        <a:buFont typeface="Wingdings" panose="05000000000000000000" pitchFamily="2" charset="2"/>
                        <a:buNone/>
                      </a:pPr>
                      <a:r>
                        <a:rPr lang="en-US" sz="1200" b="0" i="0" dirty="0" err="1">
                          <a:solidFill>
                            <a:schemeClr val="tx1"/>
                          </a:solidFill>
                          <a:latin typeface="Arial (body)"/>
                        </a:rPr>
                        <a:t>Ăn</a:t>
                      </a:r>
                      <a:r>
                        <a:rPr lang="en-US" sz="1200" b="0" i="0" dirty="0">
                          <a:solidFill>
                            <a:schemeClr val="tx1"/>
                          </a:solidFill>
                          <a:latin typeface="Arial (body)"/>
                        </a:rPr>
                        <a:t> </a:t>
                      </a:r>
                      <a:r>
                        <a:rPr lang="en-US" sz="1200" b="0" i="0" dirty="0" err="1">
                          <a:solidFill>
                            <a:schemeClr val="tx1"/>
                          </a:solidFill>
                          <a:latin typeface="Arial (body)"/>
                        </a:rPr>
                        <a:t>trưa</a:t>
                      </a:r>
                      <a:endParaRPr lang="en-US" sz="1200" b="0" i="0" dirty="0">
                        <a:solidFill>
                          <a:schemeClr val="tx1"/>
                        </a:solidFill>
                        <a:latin typeface="Arial (body)"/>
                      </a:endParaRPr>
                    </a:p>
                    <a:p>
                      <a:pPr marL="0" indent="0" algn="l">
                        <a:buFont typeface="Wingdings" panose="05000000000000000000" pitchFamily="2" charset="2"/>
                        <a:buNone/>
                      </a:pPr>
                      <a:endParaRPr lang="en-US" sz="1200" b="0" i="0" dirty="0">
                        <a:solidFill>
                          <a:schemeClr val="tx1"/>
                        </a:solidFill>
                        <a:latin typeface="Arial (body)"/>
                      </a:endParaRPr>
                    </a:p>
                    <a:p>
                      <a:pPr marL="0" indent="0" algn="l">
                        <a:buFont typeface="Wingdings" panose="05000000000000000000" pitchFamily="2" charset="2"/>
                        <a:buNone/>
                      </a:pPr>
                      <a:r>
                        <a:rPr lang="en-US" sz="1200" b="0" i="0" dirty="0" err="1">
                          <a:solidFill>
                            <a:schemeClr val="tx1"/>
                          </a:solidFill>
                          <a:latin typeface="Arial (body)"/>
                        </a:rPr>
                        <a:t>Tham</a:t>
                      </a:r>
                      <a:r>
                        <a:rPr lang="en-US" sz="1200" b="0" i="0" dirty="0">
                          <a:solidFill>
                            <a:schemeClr val="tx1"/>
                          </a:solidFill>
                          <a:latin typeface="Arial (body)"/>
                        </a:rPr>
                        <a:t> </a:t>
                      </a:r>
                      <a:r>
                        <a:rPr lang="en-US" sz="1200" b="0" i="0" dirty="0" err="1">
                          <a:solidFill>
                            <a:schemeClr val="tx1"/>
                          </a:solidFill>
                          <a:latin typeface="Arial (body)"/>
                        </a:rPr>
                        <a:t>quan</a:t>
                      </a:r>
                      <a:r>
                        <a:rPr lang="en-US" sz="1200" b="0" i="0" dirty="0">
                          <a:solidFill>
                            <a:schemeClr val="tx1"/>
                          </a:solidFill>
                          <a:latin typeface="Arial (body)"/>
                        </a:rPr>
                        <a:t>:</a:t>
                      </a:r>
                    </a:p>
                    <a:p>
                      <a:pPr marL="0" indent="0" algn="l">
                        <a:buFont typeface="Wingdings" panose="05000000000000000000" pitchFamily="2" charset="2"/>
                        <a:buNone/>
                      </a:pPr>
                      <a:endParaRPr lang="en-US" sz="1200" b="0" i="0" dirty="0">
                        <a:solidFill>
                          <a:schemeClr val="tx1"/>
                        </a:solidFill>
                        <a:latin typeface="Arial (body)"/>
                      </a:endParaRPr>
                    </a:p>
                    <a:p>
                      <a:pPr marL="171450" indent="-171450" algn="l">
                        <a:buFont typeface="Wingdings" panose="05000000000000000000" pitchFamily="2" charset="2"/>
                        <a:buChar char="Ø"/>
                      </a:pPr>
                      <a:r>
                        <a:rPr lang="vi-VN" sz="1200" b="1" i="0" dirty="0">
                          <a:solidFill>
                            <a:schemeClr val="tx1"/>
                          </a:solidFill>
                          <a:latin typeface="Arial (body)"/>
                        </a:rPr>
                        <a:t>Pháo đài Peter and Paul</a:t>
                      </a:r>
                      <a:r>
                        <a:rPr lang="en-US" sz="1200" b="0" i="0" dirty="0">
                          <a:solidFill>
                            <a:schemeClr val="tx1"/>
                          </a:solidFill>
                          <a:latin typeface="Arial (body)"/>
                        </a:rPr>
                        <a:t> </a:t>
                      </a:r>
                      <a:r>
                        <a:rPr lang="en-US" sz="1200" b="0" i="0" dirty="0">
                          <a:solidFill>
                            <a:srgbClr val="3333CC"/>
                          </a:solidFill>
                          <a:latin typeface="Arial (body)"/>
                        </a:rPr>
                        <a:t>(</a:t>
                      </a:r>
                      <a:r>
                        <a:rPr lang="en-US" sz="1200" b="0" i="0" dirty="0" err="1">
                          <a:solidFill>
                            <a:srgbClr val="3333CC"/>
                          </a:solidFill>
                          <a:latin typeface="Arial (body)"/>
                        </a:rPr>
                        <a:t>bên</a:t>
                      </a:r>
                      <a:r>
                        <a:rPr lang="en-US" sz="1200" b="0" i="0" dirty="0">
                          <a:solidFill>
                            <a:srgbClr val="3333CC"/>
                          </a:solidFill>
                          <a:latin typeface="Arial (body)"/>
                        </a:rPr>
                        <a:t> </a:t>
                      </a:r>
                      <a:r>
                        <a:rPr lang="en-US" sz="1200" b="0" i="0" dirty="0" err="1">
                          <a:solidFill>
                            <a:srgbClr val="3333CC"/>
                          </a:solidFill>
                          <a:latin typeface="Arial (body)"/>
                        </a:rPr>
                        <a:t>ngoài</a:t>
                      </a:r>
                      <a:r>
                        <a:rPr lang="en-US" sz="1200" b="0" i="0" dirty="0">
                          <a:solidFill>
                            <a:srgbClr val="3333CC"/>
                          </a:solidFill>
                          <a:latin typeface="Arial (body)"/>
                        </a:rPr>
                        <a:t>) </a:t>
                      </a:r>
                      <a:r>
                        <a:rPr lang="en-US" sz="1200" b="0" i="0" dirty="0">
                          <a:solidFill>
                            <a:schemeClr val="tx1"/>
                          </a:solidFill>
                          <a:latin typeface="Arial (body)"/>
                        </a:rPr>
                        <a:t>- </a:t>
                      </a:r>
                      <a:r>
                        <a:rPr lang="vi-VN" sz="1200" b="0" i="0" dirty="0">
                          <a:solidFill>
                            <a:schemeClr val="tx1"/>
                          </a:solidFill>
                          <a:latin typeface="Arial (body)"/>
                        </a:rPr>
                        <a:t>xây dựng năm 1703 với thánh đường cùng tên, nơi được coi là biểu tượng của thành phố, nay trở thành bảo tàng lịch sử. </a:t>
                      </a:r>
                      <a:endParaRPr lang="en-US" sz="1200" b="0" i="0" dirty="0">
                        <a:solidFill>
                          <a:schemeClr val="tx1"/>
                        </a:solidFill>
                        <a:latin typeface="Arial (body)"/>
                      </a:endParaRPr>
                    </a:p>
                    <a:p>
                      <a:pPr marL="171450" indent="-171450" algn="l">
                        <a:buFont typeface="Wingdings" panose="05000000000000000000" pitchFamily="2" charset="2"/>
                        <a:buChar char="Ø"/>
                      </a:pPr>
                      <a:endParaRPr lang="en-US" sz="1200" b="0" i="0" dirty="0">
                        <a:solidFill>
                          <a:schemeClr val="tx1"/>
                        </a:solidFill>
                        <a:latin typeface="Arial (body)"/>
                      </a:endParaRPr>
                    </a:p>
                    <a:p>
                      <a:pPr marL="0" indent="0" algn="l">
                        <a:buFont typeface="Wingdings" panose="05000000000000000000" pitchFamily="2" charset="2"/>
                        <a:buNone/>
                      </a:pPr>
                      <a:r>
                        <a:rPr lang="en-US" sz="1200" b="0" i="0" dirty="0" err="1">
                          <a:solidFill>
                            <a:schemeClr val="tx1"/>
                          </a:solidFill>
                          <a:latin typeface="Arial (body)"/>
                        </a:rPr>
                        <a:t>Ăn</a:t>
                      </a:r>
                      <a:r>
                        <a:rPr lang="en-US" sz="1200" b="0" i="0" dirty="0">
                          <a:solidFill>
                            <a:schemeClr val="tx1"/>
                          </a:solidFill>
                          <a:latin typeface="Arial (body)"/>
                        </a:rPr>
                        <a:t> </a:t>
                      </a:r>
                      <a:r>
                        <a:rPr lang="en-US" sz="1200" b="0" i="0" dirty="0" err="1">
                          <a:solidFill>
                            <a:schemeClr val="tx1"/>
                          </a:solidFill>
                          <a:latin typeface="Arial (body)"/>
                        </a:rPr>
                        <a:t>tối</a:t>
                      </a:r>
                      <a:r>
                        <a:rPr lang="en-US" sz="1200" b="0" i="0" dirty="0">
                          <a:solidFill>
                            <a:schemeClr val="tx1"/>
                          </a:solidFill>
                          <a:latin typeface="Arial (body)"/>
                        </a:rPr>
                        <a:t> </a:t>
                      </a:r>
                      <a:r>
                        <a:rPr lang="en-US" sz="1200" b="0" i="0" dirty="0" err="1">
                          <a:solidFill>
                            <a:schemeClr val="tx1"/>
                          </a:solidFill>
                          <a:latin typeface="Arial (body)"/>
                        </a:rPr>
                        <a:t>và</a:t>
                      </a:r>
                      <a:r>
                        <a:rPr lang="en-US" sz="1200" b="0" i="0" dirty="0">
                          <a:solidFill>
                            <a:schemeClr val="tx1"/>
                          </a:solidFill>
                          <a:latin typeface="Arial (body)"/>
                        </a:rPr>
                        <a:t> </a:t>
                      </a:r>
                      <a:r>
                        <a:rPr lang="en-US" sz="1200" b="0" i="0" dirty="0" err="1">
                          <a:solidFill>
                            <a:schemeClr val="tx1"/>
                          </a:solidFill>
                          <a:latin typeface="Arial (body)"/>
                        </a:rPr>
                        <a:t>nghỉ</a:t>
                      </a:r>
                      <a:r>
                        <a:rPr lang="en-US" sz="1200" b="0" i="0" dirty="0">
                          <a:solidFill>
                            <a:schemeClr val="tx1"/>
                          </a:solidFill>
                          <a:latin typeface="Arial (body)"/>
                        </a:rPr>
                        <a:t> </a:t>
                      </a:r>
                      <a:r>
                        <a:rPr lang="en-US" sz="1200" b="0" i="0" dirty="0" err="1">
                          <a:solidFill>
                            <a:schemeClr val="tx1"/>
                          </a:solidFill>
                          <a:latin typeface="Arial (body)"/>
                        </a:rPr>
                        <a:t>ngơi</a:t>
                      </a:r>
                      <a:r>
                        <a:rPr lang="en-US" sz="1200" b="0" i="0" dirty="0">
                          <a:solidFill>
                            <a:schemeClr val="tx1"/>
                          </a:solidFill>
                          <a:latin typeface="Arial (body)"/>
                        </a:rPr>
                        <a:t> </a:t>
                      </a:r>
                      <a:r>
                        <a:rPr lang="en-US" sz="1200" b="0" i="0" dirty="0" err="1">
                          <a:solidFill>
                            <a:schemeClr val="tx1"/>
                          </a:solidFill>
                          <a:latin typeface="Arial (body)"/>
                        </a:rPr>
                        <a:t>tại</a:t>
                      </a:r>
                      <a:r>
                        <a:rPr lang="en-US" sz="1200" b="0" i="0" dirty="0">
                          <a:solidFill>
                            <a:schemeClr val="tx1"/>
                          </a:solidFill>
                          <a:latin typeface="Arial (body)"/>
                        </a:rPr>
                        <a:t> </a:t>
                      </a:r>
                      <a:r>
                        <a:rPr lang="en-US" sz="1200" b="0" i="0" dirty="0" err="1">
                          <a:solidFill>
                            <a:schemeClr val="tx1"/>
                          </a:solidFill>
                          <a:latin typeface="Arial (body)"/>
                        </a:rPr>
                        <a:t>khách</a:t>
                      </a:r>
                      <a:r>
                        <a:rPr lang="en-US" sz="1200" b="0" i="0" dirty="0">
                          <a:solidFill>
                            <a:schemeClr val="tx1"/>
                          </a:solidFill>
                          <a:latin typeface="Arial (body)"/>
                        </a:rPr>
                        <a:t> </a:t>
                      </a:r>
                      <a:r>
                        <a:rPr lang="en-US" sz="1200" b="0" i="0" dirty="0" err="1">
                          <a:solidFill>
                            <a:schemeClr val="tx1"/>
                          </a:solidFill>
                          <a:latin typeface="Arial (body)"/>
                        </a:rPr>
                        <a:t>sạn</a:t>
                      </a:r>
                      <a:r>
                        <a:rPr lang="en-US" sz="1200" b="0" i="0" dirty="0">
                          <a:solidFill>
                            <a:schemeClr val="tx1"/>
                          </a:solidFill>
                          <a:latin typeface="Arial (body)"/>
                        </a:rPr>
                        <a:t>.</a:t>
                      </a:r>
                    </a:p>
                    <a:p>
                      <a:pPr marL="0" indent="0" algn="l">
                        <a:buFont typeface="Wingdings" panose="05000000000000000000" pitchFamily="2" charset="2"/>
                        <a:buNone/>
                      </a:pPr>
                      <a:r>
                        <a:rPr lang="en-US" sz="1200" b="0" i="0" dirty="0">
                          <a:solidFill>
                            <a:schemeClr val="tx1"/>
                          </a:solidFill>
                          <a:latin typeface="Arial (body)"/>
                        </a:rPr>
                        <a:t>                                                                                               </a:t>
                      </a:r>
                    </a:p>
                  </a:txBody>
                  <a:tcPr>
                    <a:noFill/>
                  </a:tcPr>
                </a:tc>
                <a:extLst>
                  <a:ext uri="{0D108BD9-81ED-4DB2-BD59-A6C34878D82A}">
                    <a16:rowId xmlns:a16="http://schemas.microsoft.com/office/drawing/2014/main" val="10000"/>
                  </a:ext>
                </a:extLst>
              </a:tr>
            </a:tbl>
          </a:graphicData>
        </a:graphic>
      </p:graphicFrame>
      <p:sp>
        <p:nvSpPr>
          <p:cNvPr id="10" name="Rectangle: Rounded Corners 9">
            <a:extLst>
              <a:ext uri="{FF2B5EF4-FFF2-40B4-BE49-F238E27FC236}">
                <a16:creationId xmlns:a16="http://schemas.microsoft.com/office/drawing/2014/main" id="{57368082-1EE0-F486-80D6-794D8BA2387A}"/>
              </a:ext>
            </a:extLst>
          </p:cNvPr>
          <p:cNvSpPr/>
          <p:nvPr/>
        </p:nvSpPr>
        <p:spPr>
          <a:xfrm>
            <a:off x="3941424" y="1626946"/>
            <a:ext cx="2536825" cy="1680057"/>
          </a:xfrm>
          <a:prstGeom prst="roundRect">
            <a:avLst/>
          </a:prstGeom>
          <a:blipFill dpi="0" rotWithShape="1">
            <a:blip r:embed="rId2"/>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A9BAFA56-C22B-6237-40AE-7C634A282557}"/>
              </a:ext>
            </a:extLst>
          </p:cNvPr>
          <p:cNvSpPr/>
          <p:nvPr/>
        </p:nvSpPr>
        <p:spPr>
          <a:xfrm>
            <a:off x="3941424" y="3696893"/>
            <a:ext cx="2536825" cy="1680057"/>
          </a:xfrm>
          <a:prstGeom prst="roundRect">
            <a:avLst/>
          </a:prstGeom>
          <a:blipFill dpi="0" rotWithShape="1">
            <a:blip r:embed="rId3"/>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CA9777BE-AE28-5EFD-7D6B-4F9E80FFE1F5}"/>
              </a:ext>
            </a:extLst>
          </p:cNvPr>
          <p:cNvGrpSpPr/>
          <p:nvPr/>
        </p:nvGrpSpPr>
        <p:grpSpPr>
          <a:xfrm>
            <a:off x="220323" y="5828533"/>
            <a:ext cx="6257926" cy="521365"/>
            <a:chOff x="205102" y="1081496"/>
            <a:chExt cx="6257926" cy="521365"/>
          </a:xfrm>
        </p:grpSpPr>
        <p:sp>
          <p:nvSpPr>
            <p:cNvPr id="14" name="Rectangle: Rounded Corners 13">
              <a:extLst>
                <a:ext uri="{FF2B5EF4-FFF2-40B4-BE49-F238E27FC236}">
                  <a16:creationId xmlns:a16="http://schemas.microsoft.com/office/drawing/2014/main" id="{F1597C54-6611-5F43-B5F5-406E9AF94648}"/>
                </a:ext>
              </a:extLst>
            </p:cNvPr>
            <p:cNvSpPr/>
            <p:nvPr/>
          </p:nvSpPr>
          <p:spPr>
            <a:xfrm>
              <a:off x="205102" y="1081496"/>
              <a:ext cx="1435101" cy="424309"/>
            </a:xfrm>
            <a:prstGeom prst="roundRect">
              <a:avLst>
                <a:gd name="adj" fmla="val 50000"/>
              </a:avLst>
            </a:prstGeom>
            <a:ln>
              <a:noFill/>
            </a:ln>
          </p:spPr>
          <p:style>
            <a:lnRef idx="2">
              <a:schemeClr val="accent4">
                <a:shade val="15000"/>
              </a:schemeClr>
            </a:lnRef>
            <a:fillRef idx="1">
              <a:schemeClr val="accent4"/>
            </a:fillRef>
            <a:effectRef idx="0">
              <a:schemeClr val="accent4"/>
            </a:effectRef>
            <a:fontRef idx="minor">
              <a:schemeClr val="lt1"/>
            </a:fontRef>
          </p:style>
          <p:txBody>
            <a:bodyPr lIns="91440" rtlCol="0" anchor="ctr"/>
            <a:lstStyle/>
            <a:p>
              <a:pPr algn="ctr"/>
              <a:r>
                <a:rPr lang="vi-VN" sz="1200" b="1" dirty="0">
                  <a:latin typeface="Arial" panose="020B0604020202020204" pitchFamily="34" charset="0"/>
                  <a:cs typeface="Arial" panose="020B0604020202020204" pitchFamily="34" charset="0"/>
                </a:rPr>
                <a:t>Ngày </a:t>
              </a:r>
              <a:r>
                <a:rPr lang="en-US" sz="1200" b="1" dirty="0">
                  <a:latin typeface="Arial" panose="020B0604020202020204" pitchFamily="34" charset="0"/>
                  <a:cs typeface="Arial" panose="020B0604020202020204" pitchFamily="34" charset="0"/>
                </a:rPr>
                <a:t>6</a:t>
              </a:r>
              <a:endParaRPr lang="vi-VN" sz="1200" b="1" dirty="0">
                <a:latin typeface="Arial" panose="020B0604020202020204" pitchFamily="34" charset="0"/>
                <a:cs typeface="Arial" panose="020B0604020202020204" pitchFamily="34" charset="0"/>
              </a:endParaRPr>
            </a:p>
          </p:txBody>
        </p:sp>
        <p:cxnSp>
          <p:nvCxnSpPr>
            <p:cNvPr id="15" name="Straight Connector 14">
              <a:extLst>
                <a:ext uri="{FF2B5EF4-FFF2-40B4-BE49-F238E27FC236}">
                  <a16:creationId xmlns:a16="http://schemas.microsoft.com/office/drawing/2014/main" id="{63FF2229-C4B1-594D-7A1F-36AF89CA55DF}"/>
                </a:ext>
              </a:extLst>
            </p:cNvPr>
            <p:cNvCxnSpPr/>
            <p:nvPr/>
          </p:nvCxnSpPr>
          <p:spPr>
            <a:xfrm>
              <a:off x="1640203" y="1505805"/>
              <a:ext cx="4822825" cy="0"/>
            </a:xfrm>
            <a:prstGeom prst="line">
              <a:avLst/>
            </a:prstGeom>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4218F323-F56E-983B-8608-CD196119D46D}"/>
                </a:ext>
              </a:extLst>
            </p:cNvPr>
            <p:cNvSpPr txBox="1"/>
            <p:nvPr/>
          </p:nvSpPr>
          <p:spPr>
            <a:xfrm>
              <a:off x="1614711" y="1138112"/>
              <a:ext cx="3551668" cy="464749"/>
            </a:xfrm>
            <a:prstGeom prst="rect">
              <a:avLst/>
            </a:prstGeom>
            <a:noFill/>
          </p:spPr>
          <p:txBody>
            <a:bodyPr wrap="square" rtlCol="0">
              <a:noAutofit/>
            </a:bodyPr>
            <a:lstStyle/>
            <a:p>
              <a:r>
                <a:rPr lang="en-US" sz="1300" b="1" dirty="0">
                  <a:solidFill>
                    <a:schemeClr val="accent1">
                      <a:lumMod val="75000"/>
                    </a:schemeClr>
                  </a:solidFill>
                  <a:latin typeface="Arial" panose="020B0604020202020204" pitchFamily="34" charset="0"/>
                </a:rPr>
                <a:t>ST.PETERSBURG – MATXCOVA (</a:t>
              </a:r>
              <a:r>
                <a:rPr lang="en-US" sz="1300" b="1" dirty="0" err="1">
                  <a:solidFill>
                    <a:schemeClr val="accent1">
                      <a:lumMod val="75000"/>
                    </a:schemeClr>
                  </a:solidFill>
                  <a:latin typeface="Arial" panose="020B0604020202020204" pitchFamily="34" charset="0"/>
                </a:rPr>
                <a:t>Ăn</a:t>
              </a:r>
              <a:r>
                <a:rPr lang="en-US" sz="1300" b="1" dirty="0">
                  <a:solidFill>
                    <a:schemeClr val="accent1">
                      <a:lumMod val="75000"/>
                    </a:schemeClr>
                  </a:solidFill>
                  <a:latin typeface="Arial" panose="020B0604020202020204" pitchFamily="34" charset="0"/>
                </a:rPr>
                <a:t> 3 </a:t>
              </a:r>
              <a:r>
                <a:rPr lang="en-US" sz="1300" b="1" dirty="0" err="1">
                  <a:solidFill>
                    <a:schemeClr val="accent1">
                      <a:lumMod val="75000"/>
                    </a:schemeClr>
                  </a:solidFill>
                  <a:latin typeface="Arial" panose="020B0604020202020204" pitchFamily="34" charset="0"/>
                </a:rPr>
                <a:t>bữa</a:t>
              </a:r>
              <a:r>
                <a:rPr lang="en-US" sz="1300" b="1" dirty="0">
                  <a:solidFill>
                    <a:schemeClr val="accent1">
                      <a:lumMod val="75000"/>
                    </a:schemeClr>
                  </a:solidFill>
                  <a:latin typeface="Arial" panose="020B0604020202020204" pitchFamily="34" charset="0"/>
                </a:rPr>
                <a:t>)</a:t>
              </a:r>
              <a:endParaRPr sz="1300" b="1" dirty="0">
                <a:solidFill>
                  <a:schemeClr val="accent1">
                    <a:lumMod val="75000"/>
                  </a:schemeClr>
                </a:solidFill>
                <a:latin typeface="Arial" panose="020B0604020202020204" pitchFamily="34" charset="0"/>
              </a:endParaRPr>
            </a:p>
            <a:p>
              <a:endParaRPr sz="1300" b="1" dirty="0">
                <a:solidFill>
                  <a:schemeClr val="accent1">
                    <a:lumMod val="75000"/>
                  </a:schemeClr>
                </a:solidFill>
                <a:latin typeface="Arial" panose="020B0604020202020204" pitchFamily="34" charset="0"/>
              </a:endParaRPr>
            </a:p>
          </p:txBody>
        </p:sp>
      </p:grpSp>
      <p:graphicFrame>
        <p:nvGraphicFramePr>
          <p:cNvPr id="20" name="Table 19">
            <a:extLst>
              <a:ext uri="{FF2B5EF4-FFF2-40B4-BE49-F238E27FC236}">
                <a16:creationId xmlns:a16="http://schemas.microsoft.com/office/drawing/2014/main" id="{DEFBB2A8-5E57-C44B-D270-21E2B15F6179}"/>
              </a:ext>
            </a:extLst>
          </p:cNvPr>
          <p:cNvGraphicFramePr>
            <a:graphicFrameLocks noGrp="1"/>
          </p:cNvGraphicFramePr>
          <p:nvPr>
            <p:extLst>
              <p:ext uri="{D42A27DB-BD31-4B8C-83A1-F6EECF244321}">
                <p14:modId xmlns:p14="http://schemas.microsoft.com/office/powerpoint/2010/main" val="1409833739"/>
              </p:ext>
            </p:extLst>
          </p:nvPr>
        </p:nvGraphicFramePr>
        <p:xfrm>
          <a:off x="253414" y="6485156"/>
          <a:ext cx="3688010" cy="2468880"/>
        </p:xfrm>
        <a:graphic>
          <a:graphicData uri="http://schemas.openxmlformats.org/drawingml/2006/table">
            <a:tbl>
              <a:tblPr firstRow="1" bandRow="1">
                <a:tableStyleId>{5C22544A-7EE6-4342-B048-85BDC9FD1C3A}</a:tableStyleId>
              </a:tblPr>
              <a:tblGrid>
                <a:gridCol w="579266">
                  <a:extLst>
                    <a:ext uri="{9D8B030D-6E8A-4147-A177-3AD203B41FA5}">
                      <a16:colId xmlns:a16="http://schemas.microsoft.com/office/drawing/2014/main" val="20000"/>
                    </a:ext>
                  </a:extLst>
                </a:gridCol>
                <a:gridCol w="3108744">
                  <a:extLst>
                    <a:ext uri="{9D8B030D-6E8A-4147-A177-3AD203B41FA5}">
                      <a16:colId xmlns:a16="http://schemas.microsoft.com/office/drawing/2014/main" val="20001"/>
                    </a:ext>
                  </a:extLst>
                </a:gridCol>
              </a:tblGrid>
              <a:tr h="968369">
                <a:tc>
                  <a:txBody>
                    <a:bodyPr/>
                    <a:lstStyle/>
                    <a:p>
                      <a:pPr algn="l"/>
                      <a:r>
                        <a:rPr lang="en-US" sz="1200" b="0" dirty="0" err="1">
                          <a:solidFill>
                            <a:schemeClr val="tx1"/>
                          </a:solidFill>
                          <a:latin typeface="Arial (body)"/>
                          <a:cs typeface="Arial" panose="020B0604020202020204" pitchFamily="34" charset="0"/>
                        </a:rPr>
                        <a:t>Sáng</a:t>
                      </a:r>
                      <a:endParaRPr lang="en-US" sz="1200" b="0" dirty="0">
                        <a:solidFill>
                          <a:schemeClr val="tx1"/>
                        </a:solidFill>
                        <a:latin typeface="Arial (body)"/>
                        <a:cs typeface="Arial" panose="020B0604020202020204" pitchFamily="34" charset="0"/>
                      </a:endParaRPr>
                    </a:p>
                    <a:p>
                      <a:pPr algn="l"/>
                      <a:endParaRPr lang="en-US" sz="1200" b="0" dirty="0">
                        <a:solidFill>
                          <a:schemeClr val="tx1"/>
                        </a:solidFill>
                        <a:latin typeface="Arial (body)"/>
                        <a:cs typeface="Arial" panose="020B0604020202020204" pitchFamily="34" charset="0"/>
                      </a:endParaRPr>
                    </a:p>
                    <a:p>
                      <a:pPr algn="l"/>
                      <a:endParaRPr lang="en-US" sz="1200" b="0" dirty="0">
                        <a:solidFill>
                          <a:schemeClr val="tx1"/>
                        </a:solidFill>
                        <a:latin typeface="Arial (body)"/>
                        <a:cs typeface="Arial" panose="020B0604020202020204" pitchFamily="34" charset="0"/>
                      </a:endParaRPr>
                    </a:p>
                    <a:p>
                      <a:pPr algn="l"/>
                      <a:endParaRPr lang="en-US" sz="1200" b="0" dirty="0">
                        <a:solidFill>
                          <a:schemeClr val="tx1"/>
                        </a:solidFill>
                        <a:latin typeface="Arial (body)"/>
                        <a:cs typeface="Arial" panose="020B0604020202020204" pitchFamily="34" charset="0"/>
                      </a:endParaRPr>
                    </a:p>
                    <a:p>
                      <a:pPr algn="l"/>
                      <a:endParaRPr lang="en-US" sz="1200" b="0" dirty="0">
                        <a:solidFill>
                          <a:schemeClr val="tx1"/>
                        </a:solidFill>
                        <a:latin typeface="Arial (body)"/>
                        <a:cs typeface="Arial" panose="020B0604020202020204" pitchFamily="34" charset="0"/>
                      </a:endParaRPr>
                    </a:p>
                    <a:p>
                      <a:pPr algn="l"/>
                      <a:endParaRPr lang="en-US" sz="1200" b="0" dirty="0">
                        <a:solidFill>
                          <a:schemeClr val="tx1"/>
                        </a:solidFill>
                        <a:latin typeface="Arial (body)"/>
                        <a:cs typeface="Arial" panose="020B0604020202020204" pitchFamily="34" charset="0"/>
                      </a:endParaRPr>
                    </a:p>
                    <a:p>
                      <a:pPr algn="l"/>
                      <a:endParaRPr lang="en-US" sz="1200" b="0" dirty="0">
                        <a:solidFill>
                          <a:schemeClr val="tx1"/>
                        </a:solidFill>
                        <a:latin typeface="Arial (body)"/>
                        <a:cs typeface="Arial" panose="020B0604020202020204" pitchFamily="34" charset="0"/>
                      </a:endParaRPr>
                    </a:p>
                    <a:p>
                      <a:pPr algn="l"/>
                      <a:endParaRPr lang="en-US" sz="1200" b="0" dirty="0">
                        <a:solidFill>
                          <a:schemeClr val="tx1"/>
                        </a:solidFill>
                        <a:latin typeface="Arial (body)"/>
                        <a:cs typeface="Arial" panose="020B0604020202020204" pitchFamily="34" charset="0"/>
                      </a:endParaRPr>
                    </a:p>
                    <a:p>
                      <a:pPr algn="l"/>
                      <a:endParaRPr lang="en-US" sz="1200" b="0" dirty="0">
                        <a:solidFill>
                          <a:schemeClr val="tx1"/>
                        </a:solidFill>
                        <a:latin typeface="Arial (body)"/>
                        <a:cs typeface="Arial" panose="020B0604020202020204" pitchFamily="34" charset="0"/>
                      </a:endParaRPr>
                    </a:p>
                    <a:p>
                      <a:pPr algn="l"/>
                      <a:endParaRPr lang="en-US" sz="1200" b="0" dirty="0">
                        <a:solidFill>
                          <a:schemeClr val="tx1"/>
                        </a:solidFill>
                        <a:latin typeface="Arial (body)"/>
                        <a:cs typeface="Arial" panose="020B0604020202020204" pitchFamily="34" charset="0"/>
                      </a:endParaRPr>
                    </a:p>
                    <a:p>
                      <a:pPr algn="l"/>
                      <a:endParaRPr lang="en-US" sz="1200" b="0" dirty="0">
                        <a:solidFill>
                          <a:schemeClr val="tx1"/>
                        </a:solidFill>
                        <a:latin typeface="Arial (body)"/>
                        <a:cs typeface="Arial" panose="020B0604020202020204" pitchFamily="34" charset="0"/>
                      </a:endParaRPr>
                    </a:p>
                    <a:p>
                      <a:pPr algn="l"/>
                      <a:endParaRPr lang="en-US" sz="1200" b="0" dirty="0">
                        <a:solidFill>
                          <a:schemeClr val="tx1"/>
                        </a:solidFill>
                        <a:latin typeface="Arial (body)"/>
                        <a:cs typeface="Arial" panose="020B0604020202020204" pitchFamily="34" charset="0"/>
                      </a:endParaRPr>
                    </a:p>
                    <a:p>
                      <a:pPr algn="l"/>
                      <a:r>
                        <a:rPr lang="en-US" sz="1200" b="0" dirty="0" err="1">
                          <a:solidFill>
                            <a:schemeClr val="tx1"/>
                          </a:solidFill>
                          <a:latin typeface="Arial (body)"/>
                          <a:cs typeface="Arial" panose="020B0604020202020204" pitchFamily="34" charset="0"/>
                        </a:rPr>
                        <a:t>Trưa</a:t>
                      </a:r>
                      <a:r>
                        <a:rPr lang="en-US" sz="1200" b="0" dirty="0">
                          <a:solidFill>
                            <a:schemeClr val="tx1"/>
                          </a:solidFill>
                          <a:latin typeface="Arial (body)"/>
                          <a:cs typeface="Arial" panose="020B0604020202020204" pitchFamily="34" charset="0"/>
                        </a:rPr>
                        <a:t> </a:t>
                      </a:r>
                    </a:p>
                  </a:txBody>
                  <a:tcPr>
                    <a:noFill/>
                  </a:tcPr>
                </a:tc>
                <a:tc>
                  <a:txBody>
                    <a:bodyPr/>
                    <a:lstStyle/>
                    <a:p>
                      <a:pPr marL="0" indent="0" algn="l">
                        <a:buFont typeface="Wingdings" panose="05000000000000000000" pitchFamily="2" charset="2"/>
                        <a:buNone/>
                      </a:pPr>
                      <a:r>
                        <a:rPr lang="en-US" sz="1200" b="0" i="0" dirty="0" err="1">
                          <a:solidFill>
                            <a:schemeClr val="tx1"/>
                          </a:solidFill>
                          <a:latin typeface="Arial (body)"/>
                        </a:rPr>
                        <a:t>Ăn</a:t>
                      </a:r>
                      <a:r>
                        <a:rPr lang="en-US" sz="1200" b="0" i="0" dirty="0">
                          <a:solidFill>
                            <a:schemeClr val="tx1"/>
                          </a:solidFill>
                          <a:latin typeface="Arial (body)"/>
                        </a:rPr>
                        <a:t> </a:t>
                      </a:r>
                      <a:r>
                        <a:rPr lang="en-US" sz="1200" b="0" i="0" dirty="0" err="1">
                          <a:solidFill>
                            <a:schemeClr val="tx1"/>
                          </a:solidFill>
                          <a:latin typeface="Arial (body)"/>
                        </a:rPr>
                        <a:t>sáng</a:t>
                      </a:r>
                      <a:r>
                        <a:rPr lang="en-US" sz="1200" b="0" i="0" dirty="0">
                          <a:solidFill>
                            <a:schemeClr val="tx1"/>
                          </a:solidFill>
                          <a:latin typeface="Arial (body)"/>
                        </a:rPr>
                        <a:t> </a:t>
                      </a:r>
                      <a:r>
                        <a:rPr lang="en-US" sz="1200" b="0" i="0" dirty="0" err="1">
                          <a:solidFill>
                            <a:schemeClr val="tx1"/>
                          </a:solidFill>
                          <a:latin typeface="Arial (body)"/>
                        </a:rPr>
                        <a:t>và</a:t>
                      </a:r>
                      <a:r>
                        <a:rPr lang="en-US" sz="1200" b="0" i="0" dirty="0">
                          <a:solidFill>
                            <a:schemeClr val="tx1"/>
                          </a:solidFill>
                          <a:latin typeface="Arial (body)"/>
                        </a:rPr>
                        <a:t> </a:t>
                      </a:r>
                      <a:r>
                        <a:rPr lang="en-US" sz="1200" b="0" i="0" dirty="0" err="1">
                          <a:solidFill>
                            <a:schemeClr val="tx1"/>
                          </a:solidFill>
                          <a:latin typeface="Arial (body)"/>
                        </a:rPr>
                        <a:t>trả</a:t>
                      </a:r>
                      <a:r>
                        <a:rPr lang="en-US" sz="1200" b="0" i="0" dirty="0">
                          <a:solidFill>
                            <a:schemeClr val="tx1"/>
                          </a:solidFill>
                          <a:latin typeface="Arial (body)"/>
                        </a:rPr>
                        <a:t> </a:t>
                      </a:r>
                      <a:r>
                        <a:rPr lang="en-US" sz="1200" b="0" i="0" dirty="0" err="1">
                          <a:solidFill>
                            <a:schemeClr val="tx1"/>
                          </a:solidFill>
                          <a:latin typeface="Arial (body)"/>
                        </a:rPr>
                        <a:t>phòng</a:t>
                      </a:r>
                      <a:r>
                        <a:rPr lang="en-US" sz="1200" b="0" i="0" dirty="0">
                          <a:solidFill>
                            <a:schemeClr val="tx1"/>
                          </a:solidFill>
                          <a:latin typeface="Arial (body)"/>
                        </a:rPr>
                        <a:t>. </a:t>
                      </a:r>
                    </a:p>
                    <a:p>
                      <a:pPr marL="0" indent="0" algn="l">
                        <a:buFont typeface="Wingdings" panose="05000000000000000000" pitchFamily="2" charset="2"/>
                        <a:buNone/>
                      </a:pPr>
                      <a:endParaRPr lang="en-US" sz="1200" b="0" i="0" dirty="0">
                        <a:solidFill>
                          <a:schemeClr val="tx1"/>
                        </a:solidFill>
                        <a:latin typeface="Arial (body)"/>
                      </a:endParaRPr>
                    </a:p>
                    <a:p>
                      <a:pPr marL="171450" indent="-171450" algn="l">
                        <a:buFont typeface="Wingdings" panose="05000000000000000000" pitchFamily="2" charset="2"/>
                        <a:buChar char="Ø"/>
                      </a:pPr>
                      <a:r>
                        <a:rPr lang="en-US" sz="1200" b="0" i="0" dirty="0" err="1">
                          <a:solidFill>
                            <a:schemeClr val="tx1"/>
                          </a:solidFill>
                          <a:latin typeface="Arial (body)"/>
                        </a:rPr>
                        <a:t>Đoàn</a:t>
                      </a:r>
                      <a:r>
                        <a:rPr lang="en-US" sz="1200" b="0" i="0" dirty="0">
                          <a:solidFill>
                            <a:schemeClr val="tx1"/>
                          </a:solidFill>
                          <a:latin typeface="Arial (body)"/>
                        </a:rPr>
                        <a:t> </a:t>
                      </a:r>
                      <a:r>
                        <a:rPr lang="en-US" sz="1200" b="0" i="0" dirty="0" err="1">
                          <a:solidFill>
                            <a:schemeClr val="tx1"/>
                          </a:solidFill>
                          <a:latin typeface="Arial (body)"/>
                        </a:rPr>
                        <a:t>khởi</a:t>
                      </a:r>
                      <a:r>
                        <a:rPr lang="en-US" sz="1200" b="0" i="0" dirty="0">
                          <a:solidFill>
                            <a:schemeClr val="tx1"/>
                          </a:solidFill>
                          <a:latin typeface="Arial (body)"/>
                        </a:rPr>
                        <a:t> </a:t>
                      </a:r>
                      <a:r>
                        <a:rPr lang="en-US" sz="1200" b="0" i="0" dirty="0" err="1">
                          <a:solidFill>
                            <a:schemeClr val="tx1"/>
                          </a:solidFill>
                          <a:latin typeface="Arial (body)"/>
                        </a:rPr>
                        <a:t>hành</a:t>
                      </a:r>
                      <a:r>
                        <a:rPr lang="en-US" sz="1200" b="0" i="0" dirty="0">
                          <a:solidFill>
                            <a:schemeClr val="tx1"/>
                          </a:solidFill>
                          <a:latin typeface="Arial (body)"/>
                        </a:rPr>
                        <a:t> </a:t>
                      </a:r>
                      <a:r>
                        <a:rPr lang="en-US" sz="1200" b="0" i="0" dirty="0" err="1">
                          <a:solidFill>
                            <a:schemeClr val="tx1"/>
                          </a:solidFill>
                          <a:latin typeface="Arial (body)"/>
                        </a:rPr>
                        <a:t>ra</a:t>
                      </a:r>
                      <a:r>
                        <a:rPr lang="en-US" sz="1200" b="0" i="0" dirty="0">
                          <a:solidFill>
                            <a:schemeClr val="tx1"/>
                          </a:solidFill>
                          <a:latin typeface="Arial (body)"/>
                        </a:rPr>
                        <a:t> </a:t>
                      </a:r>
                      <a:r>
                        <a:rPr lang="en-US" sz="1200" b="0" i="1" dirty="0" err="1">
                          <a:solidFill>
                            <a:srgbClr val="3333CC"/>
                          </a:solidFill>
                          <a:latin typeface="Arial (body)"/>
                        </a:rPr>
                        <a:t>sân</a:t>
                      </a:r>
                      <a:r>
                        <a:rPr lang="en-US" sz="1200" b="0" i="1" dirty="0">
                          <a:solidFill>
                            <a:srgbClr val="3333CC"/>
                          </a:solidFill>
                          <a:latin typeface="Arial (body)"/>
                        </a:rPr>
                        <a:t> bay St. Petersburg </a:t>
                      </a:r>
                      <a:r>
                        <a:rPr lang="en-US" sz="1200" b="0" i="1" dirty="0" err="1">
                          <a:solidFill>
                            <a:srgbClr val="3333CC"/>
                          </a:solidFill>
                          <a:latin typeface="Arial (body)"/>
                        </a:rPr>
                        <a:t>làm</a:t>
                      </a:r>
                      <a:r>
                        <a:rPr lang="en-US" sz="1200" b="0" i="1" dirty="0">
                          <a:solidFill>
                            <a:srgbClr val="3333CC"/>
                          </a:solidFill>
                          <a:latin typeface="Arial (body)"/>
                        </a:rPr>
                        <a:t> </a:t>
                      </a:r>
                      <a:r>
                        <a:rPr lang="en-US" sz="1200" b="0" i="1" dirty="0" err="1">
                          <a:solidFill>
                            <a:srgbClr val="3333CC"/>
                          </a:solidFill>
                          <a:latin typeface="Arial (body)"/>
                        </a:rPr>
                        <a:t>thủ</a:t>
                      </a:r>
                      <a:r>
                        <a:rPr lang="en-US" sz="1200" b="0" i="1" dirty="0">
                          <a:solidFill>
                            <a:srgbClr val="3333CC"/>
                          </a:solidFill>
                          <a:latin typeface="Arial (body)"/>
                        </a:rPr>
                        <a:t> </a:t>
                      </a:r>
                      <a:r>
                        <a:rPr lang="en-US" sz="1200" b="0" i="1" dirty="0" err="1">
                          <a:solidFill>
                            <a:srgbClr val="3333CC"/>
                          </a:solidFill>
                          <a:latin typeface="Arial (body)"/>
                        </a:rPr>
                        <a:t>tục</a:t>
                      </a:r>
                      <a:r>
                        <a:rPr lang="en-US" sz="1200" b="0" i="1" dirty="0">
                          <a:solidFill>
                            <a:srgbClr val="3333CC"/>
                          </a:solidFill>
                          <a:latin typeface="Arial (body)"/>
                        </a:rPr>
                        <a:t> </a:t>
                      </a:r>
                      <a:r>
                        <a:rPr lang="en-US" sz="1200" b="0" i="1" dirty="0" err="1">
                          <a:solidFill>
                            <a:srgbClr val="3333CC"/>
                          </a:solidFill>
                          <a:latin typeface="Arial (body)"/>
                        </a:rPr>
                        <a:t>đi</a:t>
                      </a:r>
                      <a:r>
                        <a:rPr lang="en-US" sz="1200" b="0" i="1" dirty="0">
                          <a:solidFill>
                            <a:srgbClr val="3333CC"/>
                          </a:solidFill>
                          <a:latin typeface="Arial (body)"/>
                        </a:rPr>
                        <a:t> </a:t>
                      </a:r>
                      <a:r>
                        <a:rPr lang="en-US" sz="1200" b="0" i="1" dirty="0" err="1">
                          <a:solidFill>
                            <a:srgbClr val="3333CC"/>
                          </a:solidFill>
                          <a:latin typeface="Arial (body)"/>
                        </a:rPr>
                        <a:t>Matxcova</a:t>
                      </a:r>
                      <a:r>
                        <a:rPr lang="en-US" sz="1200" b="0" i="1" dirty="0">
                          <a:solidFill>
                            <a:srgbClr val="3333CC"/>
                          </a:solidFill>
                          <a:latin typeface="Arial (body)"/>
                        </a:rPr>
                        <a:t> </a:t>
                      </a:r>
                      <a:r>
                        <a:rPr lang="en-US" sz="1200" b="0" i="1" dirty="0" err="1">
                          <a:solidFill>
                            <a:srgbClr val="3333CC"/>
                          </a:solidFill>
                          <a:latin typeface="Arial (body)"/>
                        </a:rPr>
                        <a:t>lúc</a:t>
                      </a:r>
                      <a:r>
                        <a:rPr lang="en-US" sz="1200" b="0" i="1" dirty="0">
                          <a:solidFill>
                            <a:srgbClr val="3333CC"/>
                          </a:solidFill>
                          <a:latin typeface="Arial (body)"/>
                        </a:rPr>
                        <a:t> </a:t>
                      </a:r>
                      <a:r>
                        <a:rPr lang="en-US" sz="1200" b="1" i="1" dirty="0">
                          <a:solidFill>
                            <a:srgbClr val="3333CC"/>
                          </a:solidFill>
                          <a:latin typeface="Arial (body)"/>
                        </a:rPr>
                        <a:t>09:30</a:t>
                      </a:r>
                      <a:r>
                        <a:rPr lang="en-US" sz="1200" b="0" i="1" dirty="0">
                          <a:solidFill>
                            <a:srgbClr val="3333CC"/>
                          </a:solidFill>
                          <a:latin typeface="Arial (body)"/>
                        </a:rPr>
                        <a:t>. </a:t>
                      </a:r>
                      <a:r>
                        <a:rPr lang="en-US" sz="1200" b="0" i="1" dirty="0" err="1">
                          <a:solidFill>
                            <a:srgbClr val="3333CC"/>
                          </a:solidFill>
                          <a:latin typeface="Arial (body)"/>
                        </a:rPr>
                        <a:t>Đến</a:t>
                      </a:r>
                      <a:r>
                        <a:rPr lang="en-US" sz="1200" b="0" i="1" dirty="0">
                          <a:solidFill>
                            <a:srgbClr val="3333CC"/>
                          </a:solidFill>
                          <a:latin typeface="Arial (body)"/>
                        </a:rPr>
                        <a:t> </a:t>
                      </a:r>
                      <a:r>
                        <a:rPr lang="en-US" sz="1200" b="0" i="1" dirty="0" err="1">
                          <a:solidFill>
                            <a:srgbClr val="3333CC"/>
                          </a:solidFill>
                          <a:latin typeface="Arial (body)"/>
                        </a:rPr>
                        <a:t>Matxcova</a:t>
                      </a:r>
                      <a:r>
                        <a:rPr lang="en-US" sz="1200" b="0" i="1" dirty="0">
                          <a:solidFill>
                            <a:srgbClr val="3333CC"/>
                          </a:solidFill>
                          <a:latin typeface="Arial (body)"/>
                        </a:rPr>
                        <a:t> </a:t>
                      </a:r>
                      <a:r>
                        <a:rPr lang="en-US" sz="1200" b="0" i="1" dirty="0" err="1">
                          <a:solidFill>
                            <a:srgbClr val="3333CC"/>
                          </a:solidFill>
                          <a:latin typeface="Arial (body)"/>
                        </a:rPr>
                        <a:t>lúc</a:t>
                      </a:r>
                      <a:r>
                        <a:rPr lang="en-US" sz="1200" b="0" i="1" dirty="0">
                          <a:solidFill>
                            <a:srgbClr val="3333CC"/>
                          </a:solidFill>
                          <a:latin typeface="Arial (body)"/>
                        </a:rPr>
                        <a:t> </a:t>
                      </a:r>
                      <a:r>
                        <a:rPr lang="en-US" sz="1200" b="1" i="1" dirty="0">
                          <a:solidFill>
                            <a:srgbClr val="3333CC"/>
                          </a:solidFill>
                          <a:latin typeface="Arial (body)"/>
                        </a:rPr>
                        <a:t>11:00.</a:t>
                      </a:r>
                    </a:p>
                    <a:p>
                      <a:pPr marL="0" indent="0" algn="l">
                        <a:buFont typeface="Wingdings" panose="05000000000000000000" pitchFamily="2" charset="2"/>
                        <a:buNone/>
                      </a:pPr>
                      <a:endParaRPr lang="en-US" sz="1200" b="1" i="1" dirty="0">
                        <a:solidFill>
                          <a:srgbClr val="3333CC"/>
                        </a:solidFill>
                        <a:latin typeface="Arial (body)"/>
                      </a:endParaRPr>
                    </a:p>
                    <a:p>
                      <a:pPr marL="171450" indent="-171450" algn="l">
                        <a:buFont typeface="Wingdings" panose="05000000000000000000" pitchFamily="2" charset="2"/>
                        <a:buChar char="Ø"/>
                      </a:pPr>
                      <a:r>
                        <a:rPr lang="en-US" sz="1200" b="1" i="0" dirty="0">
                          <a:solidFill>
                            <a:schemeClr val="tx1"/>
                          </a:solidFill>
                          <a:latin typeface="Arial (body)"/>
                        </a:rPr>
                        <a:t>T</a:t>
                      </a:r>
                      <a:r>
                        <a:rPr lang="vi-VN" sz="1200" b="1" i="0" dirty="0">
                          <a:solidFill>
                            <a:schemeClr val="tx1"/>
                          </a:solidFill>
                          <a:latin typeface="Arial (body)"/>
                        </a:rPr>
                        <a:t>ham quan</a:t>
                      </a:r>
                      <a:r>
                        <a:rPr lang="en-US" sz="1200" b="1" i="0" dirty="0">
                          <a:solidFill>
                            <a:schemeClr val="tx1"/>
                          </a:solidFill>
                          <a:latin typeface="Arial (body)"/>
                        </a:rPr>
                        <a:t> </a:t>
                      </a:r>
                      <a:r>
                        <a:rPr lang="vi-VN" sz="1200" b="1" i="0" dirty="0">
                          <a:solidFill>
                            <a:schemeClr val="tx1"/>
                          </a:solidFill>
                          <a:latin typeface="Arial (body)"/>
                        </a:rPr>
                        <a:t>trung tâm Matxcova </a:t>
                      </a:r>
                      <a:r>
                        <a:rPr lang="vi-VN" sz="1200" b="0" i="0" dirty="0">
                          <a:solidFill>
                            <a:schemeClr val="tx1"/>
                          </a:solidFill>
                          <a:latin typeface="Arial (body)"/>
                        </a:rPr>
                        <a:t>- </a:t>
                      </a:r>
                      <a:r>
                        <a:rPr lang="vi-VN" sz="1200" b="1" i="0" dirty="0">
                          <a:solidFill>
                            <a:schemeClr val="tx1"/>
                          </a:solidFill>
                          <a:latin typeface="Arial (body)"/>
                        </a:rPr>
                        <a:t>hệ thống xe điện ngầm Metro </a:t>
                      </a:r>
                      <a:r>
                        <a:rPr lang="vi-VN" sz="1200" b="0" i="0" dirty="0">
                          <a:solidFill>
                            <a:schemeClr val="tx1"/>
                          </a:solidFill>
                          <a:latin typeface="Arial (body)"/>
                        </a:rPr>
                        <a:t>- Là một trong những hệ thống tàu điện ngầm lớn nhất thế giới, mỗi nhà ga dưới lòng đất được trang trí như những cung điện. </a:t>
                      </a:r>
                      <a:endParaRPr lang="en-US" sz="1200" b="0" i="0" dirty="0">
                        <a:solidFill>
                          <a:schemeClr val="tx1"/>
                        </a:solidFill>
                        <a:latin typeface="Arial (body)"/>
                      </a:endParaRPr>
                    </a:p>
                    <a:p>
                      <a:pPr marL="0" indent="0" algn="l">
                        <a:buFont typeface="Wingdings" panose="05000000000000000000" pitchFamily="2" charset="2"/>
                        <a:buNone/>
                      </a:pPr>
                      <a:endParaRPr lang="en-US" sz="1200" b="0" i="0" dirty="0">
                        <a:solidFill>
                          <a:schemeClr val="tx1"/>
                        </a:solidFill>
                        <a:latin typeface="Arial (body)"/>
                      </a:endParaRPr>
                    </a:p>
                    <a:p>
                      <a:pPr marL="0" indent="0" algn="l">
                        <a:buFont typeface="Wingdings" panose="05000000000000000000" pitchFamily="2" charset="2"/>
                        <a:buNone/>
                      </a:pPr>
                      <a:r>
                        <a:rPr lang="en-US" sz="1200" b="0" i="0" dirty="0" err="1">
                          <a:solidFill>
                            <a:schemeClr val="tx1"/>
                          </a:solidFill>
                          <a:latin typeface="Arial (body)"/>
                        </a:rPr>
                        <a:t>Ăn</a:t>
                      </a:r>
                      <a:r>
                        <a:rPr lang="en-US" sz="1200" b="0" i="0" dirty="0">
                          <a:solidFill>
                            <a:schemeClr val="tx1"/>
                          </a:solidFill>
                          <a:latin typeface="Arial (body)"/>
                        </a:rPr>
                        <a:t> </a:t>
                      </a:r>
                      <a:r>
                        <a:rPr lang="en-US" sz="1200" b="0" i="0" dirty="0" err="1">
                          <a:solidFill>
                            <a:schemeClr val="tx1"/>
                          </a:solidFill>
                          <a:latin typeface="Arial (body)"/>
                        </a:rPr>
                        <a:t>trưa</a:t>
                      </a:r>
                      <a:r>
                        <a:rPr lang="en-US" sz="1200" b="0" i="0" dirty="0">
                          <a:solidFill>
                            <a:schemeClr val="tx1"/>
                          </a:solidFill>
                          <a:latin typeface="Arial (body)"/>
                        </a:rPr>
                        <a:t>.</a:t>
                      </a:r>
                    </a:p>
                  </a:txBody>
                  <a:tcPr>
                    <a:noFill/>
                  </a:tcPr>
                </a:tc>
                <a:extLst>
                  <a:ext uri="{0D108BD9-81ED-4DB2-BD59-A6C34878D82A}">
                    <a16:rowId xmlns:a16="http://schemas.microsoft.com/office/drawing/2014/main" val="10000"/>
                  </a:ext>
                </a:extLst>
              </a:tr>
            </a:tbl>
          </a:graphicData>
        </a:graphic>
      </p:graphicFrame>
      <p:sp>
        <p:nvSpPr>
          <p:cNvPr id="21" name="Rectangle: Rounded Corners 20">
            <a:extLst>
              <a:ext uri="{FF2B5EF4-FFF2-40B4-BE49-F238E27FC236}">
                <a16:creationId xmlns:a16="http://schemas.microsoft.com/office/drawing/2014/main" id="{24309208-D488-4D9C-833E-9663FD8D697D}"/>
              </a:ext>
            </a:extLst>
          </p:cNvPr>
          <p:cNvSpPr/>
          <p:nvPr/>
        </p:nvSpPr>
        <p:spPr>
          <a:xfrm>
            <a:off x="3941424" y="6717591"/>
            <a:ext cx="2536825" cy="1680057"/>
          </a:xfrm>
          <a:prstGeom prst="roundRect">
            <a:avLst/>
          </a:prstGeom>
          <a:blipFill dpi="0" rotWithShape="1">
            <a:blip r:embed="rId4"/>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E2D37A10-70ED-8CFC-A044-364EA261A57B}"/>
              </a:ext>
            </a:extLst>
          </p:cNvPr>
          <p:cNvGraphicFramePr>
            <a:graphicFrameLocks noGrp="1"/>
          </p:cNvGraphicFramePr>
          <p:nvPr>
            <p:extLst>
              <p:ext uri="{D42A27DB-BD31-4B8C-83A1-F6EECF244321}">
                <p14:modId xmlns:p14="http://schemas.microsoft.com/office/powerpoint/2010/main" val="3160252284"/>
              </p:ext>
            </p:extLst>
          </p:nvPr>
        </p:nvGraphicFramePr>
        <p:xfrm>
          <a:off x="215314" y="913031"/>
          <a:ext cx="3688010" cy="3017520"/>
        </p:xfrm>
        <a:graphic>
          <a:graphicData uri="http://schemas.openxmlformats.org/drawingml/2006/table">
            <a:tbl>
              <a:tblPr firstRow="1" bandRow="1">
                <a:tableStyleId>{5C22544A-7EE6-4342-B048-85BDC9FD1C3A}</a:tableStyleId>
              </a:tblPr>
              <a:tblGrid>
                <a:gridCol w="579266">
                  <a:extLst>
                    <a:ext uri="{9D8B030D-6E8A-4147-A177-3AD203B41FA5}">
                      <a16:colId xmlns:a16="http://schemas.microsoft.com/office/drawing/2014/main" val="20000"/>
                    </a:ext>
                  </a:extLst>
                </a:gridCol>
                <a:gridCol w="3108744">
                  <a:extLst>
                    <a:ext uri="{9D8B030D-6E8A-4147-A177-3AD203B41FA5}">
                      <a16:colId xmlns:a16="http://schemas.microsoft.com/office/drawing/2014/main" val="20001"/>
                    </a:ext>
                  </a:extLst>
                </a:gridCol>
              </a:tblGrid>
              <a:tr h="968369">
                <a:tc>
                  <a:txBody>
                    <a:bodyPr/>
                    <a:lstStyle/>
                    <a:p>
                      <a:pPr algn="l"/>
                      <a:r>
                        <a:rPr lang="en-US" sz="1200" b="0" dirty="0" err="1">
                          <a:solidFill>
                            <a:schemeClr val="tx1"/>
                          </a:solidFill>
                          <a:latin typeface="Arial (body)"/>
                          <a:cs typeface="Arial" panose="020B0604020202020204" pitchFamily="34" charset="0"/>
                        </a:rPr>
                        <a:t>Chiều</a:t>
                      </a:r>
                      <a:endParaRPr lang="en-US" sz="1200" b="0" dirty="0">
                        <a:solidFill>
                          <a:schemeClr val="tx1"/>
                        </a:solidFill>
                        <a:latin typeface="Arial (body)"/>
                        <a:cs typeface="Arial" panose="020B0604020202020204" pitchFamily="34" charset="0"/>
                      </a:endParaRPr>
                    </a:p>
                    <a:p>
                      <a:pPr algn="l"/>
                      <a:endParaRPr lang="en-US" sz="1200" b="0" dirty="0">
                        <a:solidFill>
                          <a:schemeClr val="tx1"/>
                        </a:solidFill>
                        <a:latin typeface="Arial (body)"/>
                        <a:cs typeface="Arial" panose="020B0604020202020204" pitchFamily="34" charset="0"/>
                      </a:endParaRPr>
                    </a:p>
                    <a:p>
                      <a:pPr algn="l"/>
                      <a:endParaRPr lang="en-US" sz="1200" b="0" dirty="0">
                        <a:solidFill>
                          <a:schemeClr val="tx1"/>
                        </a:solidFill>
                        <a:latin typeface="Arial (body)"/>
                        <a:cs typeface="Arial" panose="020B0604020202020204" pitchFamily="34" charset="0"/>
                      </a:endParaRPr>
                    </a:p>
                    <a:p>
                      <a:pPr algn="l"/>
                      <a:endParaRPr lang="en-US" sz="1200" b="0" dirty="0">
                        <a:solidFill>
                          <a:schemeClr val="tx1"/>
                        </a:solidFill>
                        <a:latin typeface="Arial (body)"/>
                        <a:cs typeface="Arial" panose="020B0604020202020204" pitchFamily="34" charset="0"/>
                      </a:endParaRPr>
                    </a:p>
                    <a:p>
                      <a:pPr algn="l"/>
                      <a:endParaRPr lang="en-US" sz="1200" b="0" dirty="0">
                        <a:solidFill>
                          <a:schemeClr val="tx1"/>
                        </a:solidFill>
                        <a:latin typeface="Arial (body)"/>
                        <a:cs typeface="Arial" panose="020B0604020202020204" pitchFamily="34" charset="0"/>
                      </a:endParaRPr>
                    </a:p>
                    <a:p>
                      <a:pPr algn="l"/>
                      <a:endParaRPr lang="en-US" sz="1200" b="0" dirty="0">
                        <a:solidFill>
                          <a:schemeClr val="tx1"/>
                        </a:solidFill>
                        <a:latin typeface="Arial (body)"/>
                        <a:cs typeface="Arial" panose="020B0604020202020204" pitchFamily="34" charset="0"/>
                      </a:endParaRPr>
                    </a:p>
                    <a:p>
                      <a:pPr algn="l"/>
                      <a:endParaRPr lang="en-US" sz="1200" b="0" dirty="0">
                        <a:solidFill>
                          <a:schemeClr val="tx1"/>
                        </a:solidFill>
                        <a:latin typeface="Arial (body)"/>
                        <a:cs typeface="Arial" panose="020B0604020202020204" pitchFamily="34" charset="0"/>
                      </a:endParaRPr>
                    </a:p>
                    <a:p>
                      <a:pPr algn="l"/>
                      <a:endParaRPr lang="en-US" sz="1200" b="0" dirty="0">
                        <a:solidFill>
                          <a:schemeClr val="tx1"/>
                        </a:solidFill>
                        <a:latin typeface="Arial (body)"/>
                        <a:cs typeface="Arial" panose="020B0604020202020204" pitchFamily="34" charset="0"/>
                      </a:endParaRPr>
                    </a:p>
                    <a:p>
                      <a:pPr algn="l"/>
                      <a:endParaRPr lang="en-US" sz="1200" b="0" dirty="0">
                        <a:solidFill>
                          <a:schemeClr val="tx1"/>
                        </a:solidFill>
                        <a:latin typeface="Arial (body)"/>
                        <a:cs typeface="Arial" panose="020B0604020202020204" pitchFamily="34" charset="0"/>
                      </a:endParaRPr>
                    </a:p>
                    <a:p>
                      <a:pPr algn="l"/>
                      <a:endParaRPr lang="en-US" sz="1200" b="0" dirty="0">
                        <a:solidFill>
                          <a:schemeClr val="tx1"/>
                        </a:solidFill>
                        <a:latin typeface="Arial (body)"/>
                        <a:cs typeface="Arial" panose="020B0604020202020204" pitchFamily="34" charset="0"/>
                      </a:endParaRPr>
                    </a:p>
                    <a:p>
                      <a:pPr algn="l"/>
                      <a:endParaRPr lang="en-US" sz="1200" b="0" dirty="0">
                        <a:solidFill>
                          <a:schemeClr val="tx1"/>
                        </a:solidFill>
                        <a:latin typeface="Arial (body)"/>
                        <a:cs typeface="Arial" panose="020B0604020202020204" pitchFamily="34" charset="0"/>
                      </a:endParaRPr>
                    </a:p>
                    <a:p>
                      <a:pPr algn="l"/>
                      <a:endParaRPr lang="en-US" sz="1200" b="0" dirty="0">
                        <a:solidFill>
                          <a:schemeClr val="tx1"/>
                        </a:solidFill>
                        <a:latin typeface="Arial (body)"/>
                        <a:cs typeface="Arial" panose="020B0604020202020204" pitchFamily="34" charset="0"/>
                      </a:endParaRPr>
                    </a:p>
                    <a:p>
                      <a:pPr algn="l"/>
                      <a:endParaRPr lang="en-US" sz="1200" b="0" dirty="0">
                        <a:solidFill>
                          <a:schemeClr val="tx1"/>
                        </a:solidFill>
                        <a:latin typeface="Arial (body)"/>
                        <a:cs typeface="Arial" panose="020B0604020202020204" pitchFamily="34" charset="0"/>
                      </a:endParaRPr>
                    </a:p>
                    <a:p>
                      <a:pPr algn="l"/>
                      <a:endParaRPr lang="en-US" sz="1200" b="0" dirty="0">
                        <a:solidFill>
                          <a:schemeClr val="tx1"/>
                        </a:solidFill>
                        <a:latin typeface="Arial (body)"/>
                        <a:cs typeface="Arial" panose="020B0604020202020204" pitchFamily="34" charset="0"/>
                      </a:endParaRPr>
                    </a:p>
                    <a:p>
                      <a:pPr algn="l"/>
                      <a:endParaRPr lang="en-US" sz="1200" b="0" dirty="0">
                        <a:solidFill>
                          <a:schemeClr val="tx1"/>
                        </a:solidFill>
                        <a:latin typeface="Arial (body)"/>
                        <a:cs typeface="Arial" panose="020B0604020202020204" pitchFamily="34" charset="0"/>
                      </a:endParaRPr>
                    </a:p>
                    <a:p>
                      <a:pPr algn="l"/>
                      <a:r>
                        <a:rPr lang="en-US" sz="1200" b="0" dirty="0" err="1">
                          <a:solidFill>
                            <a:schemeClr val="tx1"/>
                          </a:solidFill>
                          <a:latin typeface="Arial (body)"/>
                          <a:cs typeface="Arial" panose="020B0604020202020204" pitchFamily="34" charset="0"/>
                        </a:rPr>
                        <a:t>Tối</a:t>
                      </a:r>
                      <a:endParaRPr lang="en-US" sz="1200" b="0" dirty="0">
                        <a:solidFill>
                          <a:schemeClr val="tx1"/>
                        </a:solidFill>
                        <a:latin typeface="Arial (body)"/>
                        <a:cs typeface="Arial" panose="020B0604020202020204" pitchFamily="34" charset="0"/>
                      </a:endParaRPr>
                    </a:p>
                  </a:txBody>
                  <a:tcPr>
                    <a:noFill/>
                  </a:tcPr>
                </a:tc>
                <a:tc>
                  <a:txBody>
                    <a:bodyPr/>
                    <a:lstStyle/>
                    <a:p>
                      <a:pPr marL="0" indent="0" algn="l">
                        <a:buFont typeface="Wingdings" panose="05000000000000000000" pitchFamily="2" charset="2"/>
                        <a:buNone/>
                      </a:pPr>
                      <a:r>
                        <a:rPr lang="en-US" sz="1200" b="0" i="0" dirty="0" err="1">
                          <a:solidFill>
                            <a:schemeClr val="tx1"/>
                          </a:solidFill>
                          <a:latin typeface="Arial (body)"/>
                        </a:rPr>
                        <a:t>Tham</a:t>
                      </a:r>
                      <a:r>
                        <a:rPr lang="en-US" sz="1200" b="0" i="0" dirty="0">
                          <a:solidFill>
                            <a:schemeClr val="tx1"/>
                          </a:solidFill>
                          <a:latin typeface="Arial (body)"/>
                        </a:rPr>
                        <a:t> </a:t>
                      </a:r>
                      <a:r>
                        <a:rPr lang="en-US" sz="1200" b="0" i="0" dirty="0" err="1">
                          <a:solidFill>
                            <a:schemeClr val="tx1"/>
                          </a:solidFill>
                          <a:latin typeface="Arial (body)"/>
                        </a:rPr>
                        <a:t>quan</a:t>
                      </a:r>
                      <a:r>
                        <a:rPr lang="en-US" sz="1200" b="0" i="0" dirty="0">
                          <a:solidFill>
                            <a:schemeClr val="tx1"/>
                          </a:solidFill>
                          <a:latin typeface="Arial (body)"/>
                        </a:rPr>
                        <a:t>:</a:t>
                      </a:r>
                    </a:p>
                    <a:p>
                      <a:pPr marL="0" indent="0" algn="l">
                        <a:buFont typeface="Wingdings" panose="05000000000000000000" pitchFamily="2" charset="2"/>
                        <a:buNone/>
                      </a:pPr>
                      <a:endParaRPr lang="en-US" sz="1200" b="0" i="0" dirty="0">
                        <a:solidFill>
                          <a:schemeClr val="tx1"/>
                        </a:solidFill>
                        <a:latin typeface="Arial (body)"/>
                      </a:endParaRPr>
                    </a:p>
                    <a:p>
                      <a:pPr marL="171450" indent="-171450" algn="l">
                        <a:buFont typeface="Wingdings" panose="05000000000000000000" pitchFamily="2" charset="2"/>
                        <a:buChar char="Ø"/>
                      </a:pPr>
                      <a:r>
                        <a:rPr lang="vi-VN" sz="1200" b="1" i="0" dirty="0">
                          <a:solidFill>
                            <a:schemeClr val="tx1"/>
                          </a:solidFill>
                          <a:latin typeface="Arial (body)"/>
                        </a:rPr>
                        <a:t>Đồi chim sẻ</a:t>
                      </a:r>
                      <a:r>
                        <a:rPr lang="en-US" sz="1200" b="1" i="0" dirty="0">
                          <a:solidFill>
                            <a:schemeClr val="tx1"/>
                          </a:solidFill>
                          <a:latin typeface="Arial (body)"/>
                        </a:rPr>
                        <a:t> (</a:t>
                      </a:r>
                      <a:r>
                        <a:rPr lang="en-US" sz="1200" b="1" i="0" dirty="0" err="1">
                          <a:solidFill>
                            <a:schemeClr val="tx1"/>
                          </a:solidFill>
                          <a:latin typeface="Arial (body)"/>
                        </a:rPr>
                        <a:t>Đồi</a:t>
                      </a:r>
                      <a:r>
                        <a:rPr lang="en-US" sz="1200" b="1" i="0" dirty="0">
                          <a:solidFill>
                            <a:schemeClr val="tx1"/>
                          </a:solidFill>
                          <a:latin typeface="Arial (body)"/>
                        </a:rPr>
                        <a:t> Lê Nin)</a:t>
                      </a:r>
                      <a:r>
                        <a:rPr lang="vi-VN" sz="1200" b="0" i="0" dirty="0">
                          <a:solidFill>
                            <a:schemeClr val="tx1"/>
                          </a:solidFill>
                          <a:latin typeface="Arial (body)"/>
                        </a:rPr>
                        <a:t>: một trong những điểm cao nhất ở Matxcova. Từ trên đỉnh đồi, cách mặt sông 85m ta sẽ có được cái nhìn toàn cảnh thành phố rất đẹp.</a:t>
                      </a:r>
                      <a:endParaRPr lang="en-US" sz="1200" b="0" i="0" dirty="0">
                        <a:solidFill>
                          <a:schemeClr val="tx1"/>
                        </a:solidFill>
                        <a:latin typeface="Arial (body)"/>
                      </a:endParaRPr>
                    </a:p>
                    <a:p>
                      <a:pPr marL="0" indent="0" algn="l">
                        <a:buFont typeface="Wingdings" panose="05000000000000000000" pitchFamily="2" charset="2"/>
                        <a:buNone/>
                      </a:pPr>
                      <a:endParaRPr lang="en-US" sz="1200" b="0" i="0" dirty="0">
                        <a:solidFill>
                          <a:schemeClr val="tx1"/>
                        </a:solidFill>
                        <a:latin typeface="Arial (body)"/>
                      </a:endParaRPr>
                    </a:p>
                    <a:p>
                      <a:pPr marL="171450" indent="-171450" algn="l">
                        <a:buFont typeface="Wingdings" panose="05000000000000000000" pitchFamily="2" charset="2"/>
                        <a:buChar char="Ø"/>
                      </a:pPr>
                      <a:r>
                        <a:rPr lang="vi-VN" sz="1200" b="1" i="0" dirty="0">
                          <a:solidFill>
                            <a:schemeClr val="tx1"/>
                          </a:solidFill>
                          <a:latin typeface="Arial (body)"/>
                        </a:rPr>
                        <a:t>Mua sắm tại phố cổ Arbat </a:t>
                      </a:r>
                      <a:r>
                        <a:rPr lang="vi-VN" sz="1200" b="0" i="0" dirty="0">
                          <a:solidFill>
                            <a:schemeClr val="tx1"/>
                          </a:solidFill>
                          <a:latin typeface="Arial (body)"/>
                        </a:rPr>
                        <a:t>- nằm trên con đường cổ kính với những viên đá lát đường cũ kỹ hàng trăm năm tuổi bên cạnh những ngôi nhà cổ kính đắt đỏ, phố Arbat lại trở thành nơi buôn bán sầm uất nhất thành phố.</a:t>
                      </a:r>
                      <a:endParaRPr lang="en-US" sz="1200" b="0" i="0" dirty="0">
                        <a:solidFill>
                          <a:schemeClr val="tx1"/>
                        </a:solidFill>
                        <a:latin typeface="Arial (body)"/>
                      </a:endParaRPr>
                    </a:p>
                    <a:p>
                      <a:pPr marL="171450" indent="-171450" algn="l">
                        <a:buFont typeface="Wingdings" panose="05000000000000000000" pitchFamily="2" charset="2"/>
                        <a:buChar char="Ø"/>
                      </a:pPr>
                      <a:endParaRPr lang="en-US" sz="1200" b="0" i="0" dirty="0">
                        <a:solidFill>
                          <a:schemeClr val="tx1"/>
                        </a:solidFill>
                        <a:latin typeface="Arial (body)"/>
                      </a:endParaRPr>
                    </a:p>
                    <a:p>
                      <a:pPr marL="0" indent="0" algn="l">
                        <a:buFont typeface="Wingdings" panose="05000000000000000000" pitchFamily="2" charset="2"/>
                        <a:buNone/>
                      </a:pPr>
                      <a:r>
                        <a:rPr lang="en-US" sz="1200" b="0" i="0" dirty="0" err="1">
                          <a:solidFill>
                            <a:schemeClr val="tx1"/>
                          </a:solidFill>
                          <a:latin typeface="Arial (body)"/>
                        </a:rPr>
                        <a:t>Ăn</a:t>
                      </a:r>
                      <a:r>
                        <a:rPr lang="en-US" sz="1200" b="0" i="0" dirty="0">
                          <a:solidFill>
                            <a:schemeClr val="tx1"/>
                          </a:solidFill>
                          <a:latin typeface="Arial (body)"/>
                        </a:rPr>
                        <a:t> </a:t>
                      </a:r>
                      <a:r>
                        <a:rPr lang="en-US" sz="1200" b="0" i="0" dirty="0" err="1">
                          <a:solidFill>
                            <a:schemeClr val="tx1"/>
                          </a:solidFill>
                          <a:latin typeface="Arial (body)"/>
                        </a:rPr>
                        <a:t>tối</a:t>
                      </a:r>
                      <a:r>
                        <a:rPr lang="en-US" sz="1200" b="0" i="0" dirty="0">
                          <a:solidFill>
                            <a:schemeClr val="tx1"/>
                          </a:solidFill>
                          <a:latin typeface="Arial (body)"/>
                        </a:rPr>
                        <a:t> </a:t>
                      </a:r>
                      <a:r>
                        <a:rPr lang="en-US" sz="1200" b="0" i="0" dirty="0" err="1">
                          <a:solidFill>
                            <a:schemeClr val="tx1"/>
                          </a:solidFill>
                          <a:latin typeface="Arial (body)"/>
                        </a:rPr>
                        <a:t>và</a:t>
                      </a:r>
                      <a:r>
                        <a:rPr lang="en-US" sz="1200" b="0" i="0" dirty="0">
                          <a:solidFill>
                            <a:schemeClr val="tx1"/>
                          </a:solidFill>
                          <a:latin typeface="Arial (body)"/>
                        </a:rPr>
                        <a:t> </a:t>
                      </a:r>
                      <a:r>
                        <a:rPr lang="en-US" sz="1200" b="0" i="0" dirty="0" err="1">
                          <a:solidFill>
                            <a:schemeClr val="tx1"/>
                          </a:solidFill>
                          <a:latin typeface="Arial (body)"/>
                        </a:rPr>
                        <a:t>nghỉ</a:t>
                      </a:r>
                      <a:r>
                        <a:rPr lang="en-US" sz="1200" b="0" i="0" dirty="0">
                          <a:solidFill>
                            <a:schemeClr val="tx1"/>
                          </a:solidFill>
                          <a:latin typeface="Arial (body)"/>
                        </a:rPr>
                        <a:t> </a:t>
                      </a:r>
                      <a:r>
                        <a:rPr lang="en-US" sz="1200" b="0" i="0" dirty="0" err="1">
                          <a:solidFill>
                            <a:schemeClr val="tx1"/>
                          </a:solidFill>
                          <a:latin typeface="Arial (body)"/>
                        </a:rPr>
                        <a:t>ngơi</a:t>
                      </a:r>
                      <a:r>
                        <a:rPr lang="en-US" sz="1200" b="0" i="0" dirty="0">
                          <a:solidFill>
                            <a:schemeClr val="tx1"/>
                          </a:solidFill>
                          <a:latin typeface="Arial (body)"/>
                        </a:rPr>
                        <a:t> </a:t>
                      </a:r>
                      <a:r>
                        <a:rPr lang="en-US" sz="1200" b="0" i="0" dirty="0" err="1">
                          <a:solidFill>
                            <a:schemeClr val="tx1"/>
                          </a:solidFill>
                          <a:latin typeface="Arial (body)"/>
                        </a:rPr>
                        <a:t>tại</a:t>
                      </a:r>
                      <a:r>
                        <a:rPr lang="en-US" sz="1200" b="0" i="0" dirty="0">
                          <a:solidFill>
                            <a:schemeClr val="tx1"/>
                          </a:solidFill>
                          <a:latin typeface="Arial (body)"/>
                        </a:rPr>
                        <a:t> </a:t>
                      </a:r>
                      <a:r>
                        <a:rPr lang="en-US" sz="1200" b="0" i="0" dirty="0" err="1">
                          <a:solidFill>
                            <a:schemeClr val="tx1"/>
                          </a:solidFill>
                          <a:latin typeface="Arial (body)"/>
                        </a:rPr>
                        <a:t>khách</a:t>
                      </a:r>
                      <a:r>
                        <a:rPr lang="en-US" sz="1200" b="0" i="0" dirty="0">
                          <a:solidFill>
                            <a:schemeClr val="tx1"/>
                          </a:solidFill>
                          <a:latin typeface="Arial (body)"/>
                        </a:rPr>
                        <a:t> </a:t>
                      </a:r>
                      <a:r>
                        <a:rPr lang="en-US" sz="1200" b="0" i="0" dirty="0" err="1">
                          <a:solidFill>
                            <a:schemeClr val="tx1"/>
                          </a:solidFill>
                          <a:latin typeface="Arial (body)"/>
                        </a:rPr>
                        <a:t>sạn</a:t>
                      </a:r>
                      <a:r>
                        <a:rPr lang="en-US" sz="1200" b="0" i="0" dirty="0">
                          <a:solidFill>
                            <a:schemeClr val="tx1"/>
                          </a:solidFill>
                          <a:latin typeface="Arial (body)"/>
                        </a:rPr>
                        <a:t>.</a:t>
                      </a:r>
                    </a:p>
                  </a:txBody>
                  <a:tcPr>
                    <a:noFill/>
                  </a:tcPr>
                </a:tc>
                <a:extLst>
                  <a:ext uri="{0D108BD9-81ED-4DB2-BD59-A6C34878D82A}">
                    <a16:rowId xmlns:a16="http://schemas.microsoft.com/office/drawing/2014/main" val="10000"/>
                  </a:ext>
                </a:extLst>
              </a:tr>
            </a:tbl>
          </a:graphicData>
        </a:graphic>
      </p:graphicFrame>
      <p:sp>
        <p:nvSpPr>
          <p:cNvPr id="11" name="Rectangle: Rounded Corners 10">
            <a:extLst>
              <a:ext uri="{FF2B5EF4-FFF2-40B4-BE49-F238E27FC236}">
                <a16:creationId xmlns:a16="http://schemas.microsoft.com/office/drawing/2014/main" id="{122F930F-1C0E-C2D9-8A7C-B23CF5BF1E93}"/>
              </a:ext>
            </a:extLst>
          </p:cNvPr>
          <p:cNvSpPr/>
          <p:nvPr/>
        </p:nvSpPr>
        <p:spPr>
          <a:xfrm>
            <a:off x="4008099" y="1271247"/>
            <a:ext cx="2536825" cy="1680057"/>
          </a:xfrm>
          <a:prstGeom prst="roundRect">
            <a:avLst/>
          </a:prstGeom>
          <a:blipFill dpi="0" rotWithShape="1">
            <a:blip r:embed="rId2"/>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21E3A0D8-66A5-8669-55FF-77D7323540FE}"/>
              </a:ext>
            </a:extLst>
          </p:cNvPr>
          <p:cNvGrpSpPr/>
          <p:nvPr/>
        </p:nvGrpSpPr>
        <p:grpSpPr>
          <a:xfrm>
            <a:off x="215314" y="4123558"/>
            <a:ext cx="6257926" cy="532965"/>
            <a:chOff x="205102" y="1081496"/>
            <a:chExt cx="6257926" cy="532965"/>
          </a:xfrm>
        </p:grpSpPr>
        <p:sp>
          <p:nvSpPr>
            <p:cNvPr id="13" name="Rectangle: Rounded Corners 12">
              <a:extLst>
                <a:ext uri="{FF2B5EF4-FFF2-40B4-BE49-F238E27FC236}">
                  <a16:creationId xmlns:a16="http://schemas.microsoft.com/office/drawing/2014/main" id="{CE907A8C-B515-B3BC-F2B8-D29D48874C5B}"/>
                </a:ext>
              </a:extLst>
            </p:cNvPr>
            <p:cNvSpPr/>
            <p:nvPr/>
          </p:nvSpPr>
          <p:spPr>
            <a:xfrm>
              <a:off x="205102" y="1081496"/>
              <a:ext cx="1435101" cy="424309"/>
            </a:xfrm>
            <a:prstGeom prst="roundRect">
              <a:avLst>
                <a:gd name="adj" fmla="val 50000"/>
              </a:avLst>
            </a:prstGeom>
            <a:ln>
              <a:noFill/>
            </a:ln>
          </p:spPr>
          <p:style>
            <a:lnRef idx="2">
              <a:schemeClr val="accent4">
                <a:shade val="15000"/>
              </a:schemeClr>
            </a:lnRef>
            <a:fillRef idx="1">
              <a:schemeClr val="accent4"/>
            </a:fillRef>
            <a:effectRef idx="0">
              <a:schemeClr val="accent4"/>
            </a:effectRef>
            <a:fontRef idx="minor">
              <a:schemeClr val="lt1"/>
            </a:fontRef>
          </p:style>
          <p:txBody>
            <a:bodyPr lIns="91440" rtlCol="0" anchor="ctr"/>
            <a:lstStyle/>
            <a:p>
              <a:pPr algn="ctr"/>
              <a:r>
                <a:rPr lang="vi-VN" sz="1200" b="1" dirty="0">
                  <a:latin typeface="Arial" panose="020B0604020202020204" pitchFamily="34" charset="0"/>
                  <a:cs typeface="Arial" panose="020B0604020202020204" pitchFamily="34" charset="0"/>
                </a:rPr>
                <a:t>Ngày </a:t>
              </a:r>
              <a:r>
                <a:rPr lang="en-US" sz="1200" b="1" dirty="0">
                  <a:latin typeface="Arial" panose="020B0604020202020204" pitchFamily="34" charset="0"/>
                  <a:cs typeface="Arial" panose="020B0604020202020204" pitchFamily="34" charset="0"/>
                </a:rPr>
                <a:t>7</a:t>
              </a:r>
              <a:endParaRPr lang="vi-VN" sz="1200" b="1" dirty="0">
                <a:latin typeface="Arial" panose="020B0604020202020204" pitchFamily="34" charset="0"/>
                <a:cs typeface="Arial" panose="020B0604020202020204" pitchFamily="34" charset="0"/>
              </a:endParaRPr>
            </a:p>
          </p:txBody>
        </p:sp>
        <p:cxnSp>
          <p:nvCxnSpPr>
            <p:cNvPr id="15" name="Straight Connector 14">
              <a:extLst>
                <a:ext uri="{FF2B5EF4-FFF2-40B4-BE49-F238E27FC236}">
                  <a16:creationId xmlns:a16="http://schemas.microsoft.com/office/drawing/2014/main" id="{7EF53434-137E-1CAA-2FA6-933076C3E2F8}"/>
                </a:ext>
              </a:extLst>
            </p:cNvPr>
            <p:cNvCxnSpPr/>
            <p:nvPr/>
          </p:nvCxnSpPr>
          <p:spPr>
            <a:xfrm>
              <a:off x="1640203" y="1505805"/>
              <a:ext cx="4822825"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B5340A19-A953-AF8C-96E3-153832EA47C2}"/>
                </a:ext>
              </a:extLst>
            </p:cNvPr>
            <p:cNvSpPr txBox="1"/>
            <p:nvPr/>
          </p:nvSpPr>
          <p:spPr>
            <a:xfrm>
              <a:off x="1640203" y="1149712"/>
              <a:ext cx="3769310" cy="464749"/>
            </a:xfrm>
            <a:prstGeom prst="rect">
              <a:avLst/>
            </a:prstGeom>
            <a:noFill/>
          </p:spPr>
          <p:txBody>
            <a:bodyPr wrap="square" rtlCol="0">
              <a:noAutofit/>
            </a:bodyPr>
            <a:lstStyle/>
            <a:p>
              <a:r>
                <a:rPr lang="en-US" sz="1300" b="1" dirty="0">
                  <a:solidFill>
                    <a:schemeClr val="accent1">
                      <a:lumMod val="75000"/>
                    </a:schemeClr>
                  </a:solidFill>
                  <a:latin typeface="Arial" panose="020B0604020202020204" pitchFamily="34" charset="0"/>
                </a:rPr>
                <a:t>MATXCOVA – TP.HỒ CHÍ MINH ( </a:t>
              </a:r>
              <a:r>
                <a:rPr lang="en-US" sz="1300" b="1" dirty="0" err="1">
                  <a:solidFill>
                    <a:schemeClr val="accent1">
                      <a:lumMod val="75000"/>
                    </a:schemeClr>
                  </a:solidFill>
                  <a:latin typeface="Arial" panose="020B0604020202020204" pitchFamily="34" charset="0"/>
                </a:rPr>
                <a:t>Ăn</a:t>
              </a:r>
              <a:r>
                <a:rPr lang="en-US" sz="1300" b="1" dirty="0">
                  <a:solidFill>
                    <a:schemeClr val="accent1">
                      <a:lumMod val="75000"/>
                    </a:schemeClr>
                  </a:solidFill>
                  <a:latin typeface="Arial" panose="020B0604020202020204" pitchFamily="34" charset="0"/>
                </a:rPr>
                <a:t> 2 </a:t>
              </a:r>
              <a:r>
                <a:rPr lang="en-US" sz="1300" b="1" dirty="0" err="1">
                  <a:solidFill>
                    <a:schemeClr val="accent1">
                      <a:lumMod val="75000"/>
                    </a:schemeClr>
                  </a:solidFill>
                  <a:latin typeface="Arial" panose="020B0604020202020204" pitchFamily="34" charset="0"/>
                </a:rPr>
                <a:t>bữa</a:t>
              </a:r>
              <a:r>
                <a:rPr lang="en-US" sz="1300" b="1" dirty="0">
                  <a:solidFill>
                    <a:schemeClr val="accent1">
                      <a:lumMod val="75000"/>
                    </a:schemeClr>
                  </a:solidFill>
                  <a:latin typeface="Arial" panose="020B0604020202020204" pitchFamily="34" charset="0"/>
                </a:rPr>
                <a:t>)</a:t>
              </a:r>
              <a:endParaRPr sz="1300" b="1" dirty="0">
                <a:solidFill>
                  <a:schemeClr val="accent1">
                    <a:lumMod val="75000"/>
                  </a:schemeClr>
                </a:solidFill>
                <a:latin typeface="Arial" panose="020B0604020202020204" pitchFamily="34" charset="0"/>
              </a:endParaRPr>
            </a:p>
            <a:p>
              <a:endParaRPr sz="1300" b="1" dirty="0">
                <a:solidFill>
                  <a:schemeClr val="accent1">
                    <a:lumMod val="75000"/>
                  </a:schemeClr>
                </a:solidFill>
                <a:latin typeface="Arial" panose="020B0604020202020204" pitchFamily="34" charset="0"/>
              </a:endParaRPr>
            </a:p>
          </p:txBody>
        </p:sp>
      </p:grpSp>
      <p:graphicFrame>
        <p:nvGraphicFramePr>
          <p:cNvPr id="17" name="Table 16">
            <a:extLst>
              <a:ext uri="{FF2B5EF4-FFF2-40B4-BE49-F238E27FC236}">
                <a16:creationId xmlns:a16="http://schemas.microsoft.com/office/drawing/2014/main" id="{EBA9A45F-1C2B-7004-0A37-FD9C693C9D41}"/>
              </a:ext>
            </a:extLst>
          </p:cNvPr>
          <p:cNvGraphicFramePr>
            <a:graphicFrameLocks noGrp="1"/>
          </p:cNvGraphicFramePr>
          <p:nvPr>
            <p:extLst>
              <p:ext uri="{D42A27DB-BD31-4B8C-83A1-F6EECF244321}">
                <p14:modId xmlns:p14="http://schemas.microsoft.com/office/powerpoint/2010/main" val="2827858314"/>
              </p:ext>
            </p:extLst>
          </p:nvPr>
        </p:nvGraphicFramePr>
        <p:xfrm>
          <a:off x="215314" y="4684334"/>
          <a:ext cx="3688010" cy="2651760"/>
        </p:xfrm>
        <a:graphic>
          <a:graphicData uri="http://schemas.openxmlformats.org/drawingml/2006/table">
            <a:tbl>
              <a:tblPr firstRow="1" bandRow="1">
                <a:tableStyleId>{5C22544A-7EE6-4342-B048-85BDC9FD1C3A}</a:tableStyleId>
              </a:tblPr>
              <a:tblGrid>
                <a:gridCol w="579266">
                  <a:extLst>
                    <a:ext uri="{9D8B030D-6E8A-4147-A177-3AD203B41FA5}">
                      <a16:colId xmlns:a16="http://schemas.microsoft.com/office/drawing/2014/main" val="20000"/>
                    </a:ext>
                  </a:extLst>
                </a:gridCol>
                <a:gridCol w="3108744">
                  <a:extLst>
                    <a:ext uri="{9D8B030D-6E8A-4147-A177-3AD203B41FA5}">
                      <a16:colId xmlns:a16="http://schemas.microsoft.com/office/drawing/2014/main" val="20001"/>
                    </a:ext>
                  </a:extLst>
                </a:gridCol>
              </a:tblGrid>
              <a:tr h="968369">
                <a:tc>
                  <a:txBody>
                    <a:bodyPr/>
                    <a:lstStyle/>
                    <a:p>
                      <a:pPr algn="l"/>
                      <a:r>
                        <a:rPr lang="en-US" sz="1200" b="0" dirty="0" err="1">
                          <a:solidFill>
                            <a:schemeClr val="tx1"/>
                          </a:solidFill>
                          <a:latin typeface="Arial (body)"/>
                          <a:cs typeface="Arial" panose="020B0604020202020204" pitchFamily="34" charset="0"/>
                        </a:rPr>
                        <a:t>Sáng</a:t>
                      </a:r>
                      <a:endParaRPr lang="en-US" sz="1200" b="0" dirty="0">
                        <a:solidFill>
                          <a:schemeClr val="tx1"/>
                        </a:solidFill>
                        <a:latin typeface="Arial (body)"/>
                        <a:cs typeface="Arial" panose="020B0604020202020204" pitchFamily="34" charset="0"/>
                      </a:endParaRPr>
                    </a:p>
                    <a:p>
                      <a:pPr algn="l"/>
                      <a:endParaRPr lang="en-US" sz="1200" b="0" dirty="0">
                        <a:solidFill>
                          <a:schemeClr val="tx1"/>
                        </a:solidFill>
                        <a:latin typeface="Arial (body)"/>
                        <a:cs typeface="Arial" panose="020B0604020202020204" pitchFamily="34" charset="0"/>
                      </a:endParaRPr>
                    </a:p>
                    <a:p>
                      <a:pPr algn="l"/>
                      <a:endParaRPr lang="en-US" sz="1200" b="0" dirty="0">
                        <a:solidFill>
                          <a:schemeClr val="tx1"/>
                        </a:solidFill>
                        <a:latin typeface="Arial (body)"/>
                        <a:cs typeface="Arial" panose="020B0604020202020204" pitchFamily="34" charset="0"/>
                      </a:endParaRPr>
                    </a:p>
                    <a:p>
                      <a:pPr algn="l"/>
                      <a:endParaRPr lang="en-US" sz="1200" b="0" dirty="0">
                        <a:solidFill>
                          <a:schemeClr val="tx1"/>
                        </a:solidFill>
                        <a:latin typeface="Arial (body)"/>
                        <a:cs typeface="Arial" panose="020B0604020202020204" pitchFamily="34" charset="0"/>
                      </a:endParaRPr>
                    </a:p>
                    <a:p>
                      <a:pPr algn="l"/>
                      <a:endParaRPr lang="en-US" sz="1200" b="0" dirty="0">
                        <a:solidFill>
                          <a:schemeClr val="tx1"/>
                        </a:solidFill>
                        <a:latin typeface="Arial (body)"/>
                        <a:cs typeface="Arial" panose="020B0604020202020204" pitchFamily="34" charset="0"/>
                      </a:endParaRPr>
                    </a:p>
                    <a:p>
                      <a:pPr algn="l"/>
                      <a:endParaRPr lang="en-US" sz="1200" b="0" dirty="0">
                        <a:solidFill>
                          <a:schemeClr val="tx1"/>
                        </a:solidFill>
                        <a:latin typeface="Arial (body)"/>
                        <a:cs typeface="Arial" panose="020B0604020202020204" pitchFamily="34" charset="0"/>
                      </a:endParaRPr>
                    </a:p>
                    <a:p>
                      <a:pPr algn="l"/>
                      <a:endParaRPr lang="en-US" sz="1200" b="0" dirty="0">
                        <a:solidFill>
                          <a:schemeClr val="tx1"/>
                        </a:solidFill>
                        <a:latin typeface="Arial (body)"/>
                        <a:cs typeface="Arial" panose="020B0604020202020204" pitchFamily="34" charset="0"/>
                      </a:endParaRPr>
                    </a:p>
                    <a:p>
                      <a:pPr algn="l"/>
                      <a:endParaRPr lang="en-US" sz="1200" b="0" dirty="0">
                        <a:solidFill>
                          <a:schemeClr val="tx1"/>
                        </a:solidFill>
                        <a:latin typeface="Arial (body)"/>
                        <a:cs typeface="Arial" panose="020B0604020202020204" pitchFamily="34" charset="0"/>
                      </a:endParaRPr>
                    </a:p>
                    <a:p>
                      <a:pPr algn="l"/>
                      <a:endParaRPr lang="en-US" sz="1200" b="0" dirty="0">
                        <a:solidFill>
                          <a:schemeClr val="tx1"/>
                        </a:solidFill>
                        <a:latin typeface="Arial (body)"/>
                        <a:cs typeface="Arial" panose="020B0604020202020204" pitchFamily="34" charset="0"/>
                      </a:endParaRPr>
                    </a:p>
                    <a:p>
                      <a:pPr algn="l"/>
                      <a:endParaRPr lang="en-US" sz="1200" b="0" dirty="0">
                        <a:solidFill>
                          <a:schemeClr val="tx1"/>
                        </a:solidFill>
                        <a:latin typeface="Arial (body)"/>
                        <a:cs typeface="Arial" panose="020B0604020202020204" pitchFamily="34" charset="0"/>
                      </a:endParaRPr>
                    </a:p>
                    <a:p>
                      <a:pPr algn="l"/>
                      <a:r>
                        <a:rPr lang="en-US" sz="1200" b="0" dirty="0" err="1">
                          <a:solidFill>
                            <a:schemeClr val="tx1"/>
                          </a:solidFill>
                          <a:latin typeface="Arial (body)"/>
                          <a:cs typeface="Arial" panose="020B0604020202020204" pitchFamily="34" charset="0"/>
                        </a:rPr>
                        <a:t>Trưa</a:t>
                      </a:r>
                      <a:endParaRPr lang="en-US" sz="1200" b="0" dirty="0">
                        <a:solidFill>
                          <a:schemeClr val="tx1"/>
                        </a:solidFill>
                        <a:latin typeface="Arial (body)"/>
                        <a:cs typeface="Arial" panose="020B0604020202020204" pitchFamily="34" charset="0"/>
                      </a:endParaRPr>
                    </a:p>
                    <a:p>
                      <a:pPr algn="l"/>
                      <a:endParaRPr lang="en-US" sz="1200" b="0" dirty="0">
                        <a:solidFill>
                          <a:schemeClr val="tx1"/>
                        </a:solidFill>
                        <a:latin typeface="Arial (body)"/>
                        <a:cs typeface="Arial" panose="020B0604020202020204" pitchFamily="34" charset="0"/>
                      </a:endParaRPr>
                    </a:p>
                    <a:p>
                      <a:pPr algn="l"/>
                      <a:r>
                        <a:rPr lang="en-US" sz="1200" b="0" dirty="0" err="1">
                          <a:solidFill>
                            <a:schemeClr val="tx1"/>
                          </a:solidFill>
                          <a:latin typeface="Arial (body)"/>
                          <a:cs typeface="Arial" panose="020B0604020202020204" pitchFamily="34" charset="0"/>
                        </a:rPr>
                        <a:t>Chiều</a:t>
                      </a:r>
                      <a:endParaRPr lang="en-US" sz="1200" b="0" dirty="0">
                        <a:solidFill>
                          <a:schemeClr val="tx1"/>
                        </a:solidFill>
                        <a:latin typeface="Arial (body)"/>
                        <a:cs typeface="Arial" panose="020B0604020202020204" pitchFamily="34" charset="0"/>
                      </a:endParaRPr>
                    </a:p>
                  </a:txBody>
                  <a:tcPr>
                    <a:noFill/>
                  </a:tcPr>
                </a:tc>
                <a:tc>
                  <a:txBody>
                    <a:bodyPr/>
                    <a:lstStyle/>
                    <a:p>
                      <a:pPr marL="0" indent="0" algn="l">
                        <a:buFont typeface="Wingdings" panose="05000000000000000000" pitchFamily="2" charset="2"/>
                        <a:buNone/>
                      </a:pPr>
                      <a:r>
                        <a:rPr lang="en-US" sz="1200" b="0" i="0" dirty="0" err="1">
                          <a:solidFill>
                            <a:schemeClr val="tx1"/>
                          </a:solidFill>
                          <a:latin typeface="Arial (body)"/>
                        </a:rPr>
                        <a:t>Ăn</a:t>
                      </a:r>
                      <a:r>
                        <a:rPr lang="en-US" sz="1200" b="0" i="0" dirty="0">
                          <a:solidFill>
                            <a:schemeClr val="tx1"/>
                          </a:solidFill>
                          <a:latin typeface="Arial (body)"/>
                        </a:rPr>
                        <a:t> </a:t>
                      </a:r>
                      <a:r>
                        <a:rPr lang="en-US" sz="1200" b="0" i="0" dirty="0" err="1">
                          <a:solidFill>
                            <a:schemeClr val="tx1"/>
                          </a:solidFill>
                          <a:latin typeface="Arial (body)"/>
                        </a:rPr>
                        <a:t>sáng</a:t>
                      </a:r>
                      <a:r>
                        <a:rPr lang="en-US" sz="1200" b="0" i="0" dirty="0">
                          <a:solidFill>
                            <a:schemeClr val="tx1"/>
                          </a:solidFill>
                          <a:latin typeface="Arial (body)"/>
                        </a:rPr>
                        <a:t> </a:t>
                      </a:r>
                      <a:r>
                        <a:rPr lang="en-US" sz="1200" b="0" i="0" dirty="0" err="1">
                          <a:solidFill>
                            <a:schemeClr val="tx1"/>
                          </a:solidFill>
                          <a:latin typeface="Arial (body)"/>
                        </a:rPr>
                        <a:t>và</a:t>
                      </a:r>
                      <a:r>
                        <a:rPr lang="en-US" sz="1200" b="0" i="0" dirty="0">
                          <a:solidFill>
                            <a:schemeClr val="tx1"/>
                          </a:solidFill>
                          <a:latin typeface="Arial (body)"/>
                        </a:rPr>
                        <a:t> </a:t>
                      </a:r>
                      <a:r>
                        <a:rPr lang="en-US" sz="1200" b="0" i="0" dirty="0" err="1">
                          <a:solidFill>
                            <a:schemeClr val="tx1"/>
                          </a:solidFill>
                          <a:latin typeface="Arial (body)"/>
                        </a:rPr>
                        <a:t>trả</a:t>
                      </a:r>
                      <a:r>
                        <a:rPr lang="en-US" sz="1200" b="0" i="0" dirty="0">
                          <a:solidFill>
                            <a:schemeClr val="tx1"/>
                          </a:solidFill>
                          <a:latin typeface="Arial (body)"/>
                        </a:rPr>
                        <a:t> </a:t>
                      </a:r>
                      <a:r>
                        <a:rPr lang="en-US" sz="1200" b="0" i="0" dirty="0" err="1">
                          <a:solidFill>
                            <a:schemeClr val="tx1"/>
                          </a:solidFill>
                          <a:latin typeface="Arial (body)"/>
                        </a:rPr>
                        <a:t>phòng</a:t>
                      </a:r>
                      <a:r>
                        <a:rPr lang="en-US" sz="1200" b="0" i="0" dirty="0">
                          <a:solidFill>
                            <a:schemeClr val="tx1"/>
                          </a:solidFill>
                          <a:latin typeface="Arial (body)"/>
                        </a:rPr>
                        <a:t>. </a:t>
                      </a:r>
                    </a:p>
                    <a:p>
                      <a:pPr marL="0" indent="0" algn="l">
                        <a:buFont typeface="Wingdings" panose="05000000000000000000" pitchFamily="2" charset="2"/>
                        <a:buNone/>
                      </a:pPr>
                      <a:endParaRPr lang="en-US" sz="1200" b="0" i="0" dirty="0">
                        <a:solidFill>
                          <a:schemeClr val="tx1"/>
                        </a:solidFill>
                        <a:latin typeface="Arial (body)"/>
                      </a:endParaRPr>
                    </a:p>
                    <a:p>
                      <a:pPr marL="171450" indent="-171450" algn="l">
                        <a:buFont typeface="Wingdings" panose="05000000000000000000" pitchFamily="2" charset="2"/>
                        <a:buChar char="Ø"/>
                      </a:pPr>
                      <a:r>
                        <a:rPr lang="vi-VN" sz="1200" b="1" i="0" dirty="0">
                          <a:solidFill>
                            <a:schemeClr val="tx1"/>
                          </a:solidFill>
                          <a:latin typeface="Arial (body)"/>
                        </a:rPr>
                        <a:t>Tham quan công viên VDNKH</a:t>
                      </a:r>
                      <a:r>
                        <a:rPr lang="vi-VN" sz="1200" b="0" i="0" dirty="0">
                          <a:solidFill>
                            <a:schemeClr val="tx1"/>
                          </a:solidFill>
                          <a:latin typeface="Arial (body)"/>
                        </a:rPr>
                        <a:t> </a:t>
                      </a:r>
                      <a:r>
                        <a:rPr lang="en-US" sz="1200" b="0" i="0" dirty="0">
                          <a:solidFill>
                            <a:schemeClr val="tx1"/>
                          </a:solidFill>
                          <a:latin typeface="Arial (body)"/>
                        </a:rPr>
                        <a:t>- </a:t>
                      </a:r>
                      <a:r>
                        <a:rPr lang="vi-VN" sz="1200" b="0" i="0" dirty="0">
                          <a:solidFill>
                            <a:schemeClr val="tx1"/>
                          </a:solidFill>
                          <a:latin typeface="Arial (body)"/>
                        </a:rPr>
                        <a:t>là một trung tâm triển lãm lớn ở Matxcova được xây dựng trong thời Xô Viết. Đài phun nước tuyệt đẹp hoạt động trong những tháng hè. Qúy khách đi dạo và chiêm ngưỡng  thức kiến trúc hấp dẫn, những  luống hoa đầy màu sắc</a:t>
                      </a:r>
                      <a:r>
                        <a:rPr lang="en-US" sz="1200" b="0" i="0" dirty="0">
                          <a:solidFill>
                            <a:schemeClr val="tx1"/>
                          </a:solidFill>
                          <a:latin typeface="Arial (body)"/>
                        </a:rPr>
                        <a:t>.</a:t>
                      </a:r>
                    </a:p>
                    <a:p>
                      <a:pPr marL="171450" indent="-171450" algn="l">
                        <a:buFont typeface="Wingdings" panose="05000000000000000000" pitchFamily="2" charset="2"/>
                        <a:buChar char="Ø"/>
                      </a:pPr>
                      <a:endParaRPr lang="en-US" sz="1200" b="0" i="0" dirty="0">
                        <a:solidFill>
                          <a:schemeClr val="tx1"/>
                        </a:solidFill>
                        <a:latin typeface="Arial (body)"/>
                      </a:endParaRPr>
                    </a:p>
                    <a:p>
                      <a:pPr marL="0" indent="0" algn="l">
                        <a:buFont typeface="Wingdings" panose="05000000000000000000" pitchFamily="2" charset="2"/>
                        <a:buNone/>
                      </a:pPr>
                      <a:r>
                        <a:rPr lang="en-US" sz="1200" b="0" i="0" dirty="0" err="1">
                          <a:solidFill>
                            <a:schemeClr val="tx1"/>
                          </a:solidFill>
                          <a:latin typeface="Arial (body)"/>
                        </a:rPr>
                        <a:t>Ăn</a:t>
                      </a:r>
                      <a:r>
                        <a:rPr lang="en-US" sz="1200" b="0" i="0" dirty="0">
                          <a:solidFill>
                            <a:schemeClr val="tx1"/>
                          </a:solidFill>
                          <a:latin typeface="Arial (body)"/>
                        </a:rPr>
                        <a:t> </a:t>
                      </a:r>
                      <a:r>
                        <a:rPr lang="en-US" sz="1200" b="0" i="0" dirty="0" err="1">
                          <a:solidFill>
                            <a:schemeClr val="tx1"/>
                          </a:solidFill>
                          <a:latin typeface="Arial (body)"/>
                        </a:rPr>
                        <a:t>trưa</a:t>
                      </a:r>
                      <a:endParaRPr lang="en-US" sz="1200" b="0" i="0" dirty="0">
                        <a:solidFill>
                          <a:schemeClr val="tx1"/>
                        </a:solidFill>
                        <a:latin typeface="Arial (body)"/>
                      </a:endParaRPr>
                    </a:p>
                    <a:p>
                      <a:pPr marL="0" indent="0" algn="l">
                        <a:buFont typeface="Wingdings" panose="05000000000000000000" pitchFamily="2" charset="2"/>
                        <a:buNone/>
                      </a:pPr>
                      <a:endParaRPr lang="en-US" sz="1200" b="0" i="0" dirty="0">
                        <a:solidFill>
                          <a:schemeClr val="tx1"/>
                        </a:solidFill>
                        <a:latin typeface="Arial (body)"/>
                      </a:endParaRPr>
                    </a:p>
                    <a:p>
                      <a:pPr marL="0" indent="0" algn="l">
                        <a:buFont typeface="Wingdings" panose="05000000000000000000" pitchFamily="2" charset="2"/>
                        <a:buNone/>
                      </a:pPr>
                      <a:r>
                        <a:rPr lang="en-US" sz="1200" b="0" i="0" dirty="0">
                          <a:solidFill>
                            <a:schemeClr val="tx1"/>
                          </a:solidFill>
                          <a:latin typeface="Arial (body)"/>
                        </a:rPr>
                        <a:t>Xe </a:t>
                      </a:r>
                      <a:r>
                        <a:rPr lang="en-US" sz="1200" b="0" i="0" dirty="0" err="1">
                          <a:solidFill>
                            <a:schemeClr val="tx1"/>
                          </a:solidFill>
                          <a:latin typeface="Arial (body)"/>
                        </a:rPr>
                        <a:t>đưa</a:t>
                      </a:r>
                      <a:r>
                        <a:rPr lang="en-US" sz="1200" b="0" i="0" dirty="0">
                          <a:solidFill>
                            <a:schemeClr val="tx1"/>
                          </a:solidFill>
                          <a:latin typeface="Arial (body)"/>
                        </a:rPr>
                        <a:t> </a:t>
                      </a:r>
                      <a:r>
                        <a:rPr lang="en-US" sz="1200" b="0" i="0" dirty="0" err="1">
                          <a:solidFill>
                            <a:schemeClr val="tx1"/>
                          </a:solidFill>
                          <a:latin typeface="Arial (body)"/>
                        </a:rPr>
                        <a:t>đoàn</a:t>
                      </a:r>
                      <a:r>
                        <a:rPr lang="en-US" sz="1200" b="0" i="0" dirty="0">
                          <a:solidFill>
                            <a:schemeClr val="tx1"/>
                          </a:solidFill>
                          <a:latin typeface="Arial (body)"/>
                        </a:rPr>
                        <a:t> </a:t>
                      </a:r>
                      <a:r>
                        <a:rPr lang="en-US" sz="1200" b="0" i="0" dirty="0" err="1">
                          <a:solidFill>
                            <a:schemeClr val="tx1"/>
                          </a:solidFill>
                          <a:latin typeface="Arial (body)"/>
                        </a:rPr>
                        <a:t>ra</a:t>
                      </a:r>
                      <a:r>
                        <a:rPr lang="en-US" sz="1200" b="0" i="0" dirty="0">
                          <a:solidFill>
                            <a:schemeClr val="tx1"/>
                          </a:solidFill>
                          <a:latin typeface="Arial (body)"/>
                        </a:rPr>
                        <a:t> </a:t>
                      </a:r>
                      <a:r>
                        <a:rPr lang="en-US" sz="1200" b="1" i="0" dirty="0" err="1">
                          <a:solidFill>
                            <a:schemeClr val="tx1"/>
                          </a:solidFill>
                          <a:latin typeface="Arial (body)"/>
                        </a:rPr>
                        <a:t>sân</a:t>
                      </a:r>
                      <a:r>
                        <a:rPr lang="en-US" sz="1200" b="1" i="0" dirty="0">
                          <a:solidFill>
                            <a:schemeClr val="tx1"/>
                          </a:solidFill>
                          <a:latin typeface="Arial (body)"/>
                        </a:rPr>
                        <a:t> bay </a:t>
                      </a:r>
                      <a:r>
                        <a:rPr lang="en-US" sz="1200" b="1" i="0" dirty="0" err="1">
                          <a:solidFill>
                            <a:schemeClr val="tx1"/>
                          </a:solidFill>
                          <a:latin typeface="Arial (body)"/>
                        </a:rPr>
                        <a:t>Matxcova</a:t>
                      </a:r>
                      <a:r>
                        <a:rPr lang="en-US" sz="1200" b="1" i="0" dirty="0">
                          <a:solidFill>
                            <a:schemeClr val="tx1"/>
                          </a:solidFill>
                          <a:latin typeface="Arial (body)"/>
                        </a:rPr>
                        <a:t> </a:t>
                      </a:r>
                      <a:r>
                        <a:rPr lang="en-US" sz="1200" b="0" i="0" dirty="0" err="1">
                          <a:solidFill>
                            <a:schemeClr val="tx1"/>
                          </a:solidFill>
                          <a:latin typeface="Arial (body)"/>
                        </a:rPr>
                        <a:t>làm</a:t>
                      </a:r>
                      <a:r>
                        <a:rPr lang="en-US" sz="1200" b="0" i="0" dirty="0">
                          <a:solidFill>
                            <a:schemeClr val="tx1"/>
                          </a:solidFill>
                          <a:latin typeface="Arial (body)"/>
                        </a:rPr>
                        <a:t> </a:t>
                      </a:r>
                      <a:r>
                        <a:rPr lang="en-US" sz="1200" b="0" i="0" dirty="0" err="1">
                          <a:solidFill>
                            <a:schemeClr val="tx1"/>
                          </a:solidFill>
                          <a:latin typeface="Arial (body)"/>
                        </a:rPr>
                        <a:t>thủ</a:t>
                      </a:r>
                      <a:r>
                        <a:rPr lang="en-US" sz="1200" b="0" i="0" dirty="0">
                          <a:solidFill>
                            <a:schemeClr val="tx1"/>
                          </a:solidFill>
                          <a:latin typeface="Arial (body)"/>
                        </a:rPr>
                        <a:t> </a:t>
                      </a:r>
                      <a:r>
                        <a:rPr lang="en-US" sz="1200" b="0" i="0" dirty="0" err="1">
                          <a:solidFill>
                            <a:schemeClr val="tx1"/>
                          </a:solidFill>
                          <a:latin typeface="Arial (body)"/>
                        </a:rPr>
                        <a:t>tục</a:t>
                      </a:r>
                      <a:r>
                        <a:rPr lang="en-US" sz="1200" b="0" i="0" dirty="0">
                          <a:solidFill>
                            <a:schemeClr val="tx1"/>
                          </a:solidFill>
                          <a:latin typeface="Arial (body)"/>
                        </a:rPr>
                        <a:t> </a:t>
                      </a:r>
                      <a:r>
                        <a:rPr lang="en-US" sz="1200" b="1" i="0" dirty="0" err="1">
                          <a:solidFill>
                            <a:schemeClr val="tx1"/>
                          </a:solidFill>
                          <a:latin typeface="Arial (body)"/>
                        </a:rPr>
                        <a:t>về</a:t>
                      </a:r>
                      <a:r>
                        <a:rPr lang="en-US" sz="1200" b="1" i="0" dirty="0">
                          <a:solidFill>
                            <a:schemeClr val="tx1"/>
                          </a:solidFill>
                          <a:latin typeface="Arial (body)"/>
                        </a:rPr>
                        <a:t> </a:t>
                      </a:r>
                      <a:r>
                        <a:rPr lang="en-US" sz="1200" b="1" i="0" dirty="0" err="1">
                          <a:solidFill>
                            <a:schemeClr val="tx1"/>
                          </a:solidFill>
                          <a:latin typeface="Arial (body)"/>
                        </a:rPr>
                        <a:t>Việt</a:t>
                      </a:r>
                      <a:r>
                        <a:rPr lang="en-US" sz="1200" b="1" i="0" dirty="0">
                          <a:solidFill>
                            <a:schemeClr val="tx1"/>
                          </a:solidFill>
                          <a:latin typeface="Arial (body)"/>
                        </a:rPr>
                        <a:t> Nam </a:t>
                      </a:r>
                      <a:r>
                        <a:rPr lang="en-US" sz="1200" b="1" i="0" dirty="0" err="1">
                          <a:solidFill>
                            <a:schemeClr val="tx1"/>
                          </a:solidFill>
                          <a:latin typeface="Arial (body)"/>
                        </a:rPr>
                        <a:t>lúc</a:t>
                      </a:r>
                      <a:r>
                        <a:rPr lang="en-US" sz="1200" b="1" i="0" dirty="0">
                          <a:solidFill>
                            <a:schemeClr val="tx1"/>
                          </a:solidFill>
                          <a:latin typeface="Arial (body)"/>
                        </a:rPr>
                        <a:t> 19:15 (SU292) </a:t>
                      </a:r>
                    </a:p>
                  </a:txBody>
                  <a:tcPr>
                    <a:noFill/>
                  </a:tcPr>
                </a:tc>
                <a:extLst>
                  <a:ext uri="{0D108BD9-81ED-4DB2-BD59-A6C34878D82A}">
                    <a16:rowId xmlns:a16="http://schemas.microsoft.com/office/drawing/2014/main" val="10000"/>
                  </a:ext>
                </a:extLst>
              </a:tr>
            </a:tbl>
          </a:graphicData>
        </a:graphic>
      </p:graphicFrame>
      <p:sp>
        <p:nvSpPr>
          <p:cNvPr id="18" name="Rectangle: Rounded Corners 17">
            <a:extLst>
              <a:ext uri="{FF2B5EF4-FFF2-40B4-BE49-F238E27FC236}">
                <a16:creationId xmlns:a16="http://schemas.microsoft.com/office/drawing/2014/main" id="{049267E4-E911-B84B-3651-C22158E49E40}"/>
              </a:ext>
            </a:extLst>
          </p:cNvPr>
          <p:cNvSpPr/>
          <p:nvPr/>
        </p:nvSpPr>
        <p:spPr>
          <a:xfrm>
            <a:off x="4008099" y="4953000"/>
            <a:ext cx="2536825" cy="1680057"/>
          </a:xfrm>
          <a:prstGeom prst="roundRect">
            <a:avLst/>
          </a:prstGeom>
          <a:blipFill dpi="0" rotWithShape="1">
            <a:blip r:embed="rId3"/>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C67DDB26-1D76-AA2E-58A3-F844346873DF}"/>
              </a:ext>
            </a:extLst>
          </p:cNvPr>
          <p:cNvGrpSpPr/>
          <p:nvPr/>
        </p:nvGrpSpPr>
        <p:grpSpPr>
          <a:xfrm>
            <a:off x="286998" y="7504739"/>
            <a:ext cx="6257926" cy="472973"/>
            <a:chOff x="205102" y="1081496"/>
            <a:chExt cx="6257926" cy="472973"/>
          </a:xfrm>
        </p:grpSpPr>
        <p:sp>
          <p:nvSpPr>
            <p:cNvPr id="21" name="Rectangle: Rounded Corners 20">
              <a:extLst>
                <a:ext uri="{FF2B5EF4-FFF2-40B4-BE49-F238E27FC236}">
                  <a16:creationId xmlns:a16="http://schemas.microsoft.com/office/drawing/2014/main" id="{7D75CD39-2F08-2126-7D5F-C1C2AC26D3D0}"/>
                </a:ext>
              </a:extLst>
            </p:cNvPr>
            <p:cNvSpPr/>
            <p:nvPr/>
          </p:nvSpPr>
          <p:spPr>
            <a:xfrm>
              <a:off x="205102" y="1081496"/>
              <a:ext cx="1435101" cy="424309"/>
            </a:xfrm>
            <a:prstGeom prst="roundRect">
              <a:avLst>
                <a:gd name="adj" fmla="val 50000"/>
              </a:avLst>
            </a:prstGeom>
            <a:ln>
              <a:noFill/>
            </a:ln>
          </p:spPr>
          <p:style>
            <a:lnRef idx="2">
              <a:schemeClr val="accent4">
                <a:shade val="15000"/>
              </a:schemeClr>
            </a:lnRef>
            <a:fillRef idx="1">
              <a:schemeClr val="accent4"/>
            </a:fillRef>
            <a:effectRef idx="0">
              <a:schemeClr val="accent4"/>
            </a:effectRef>
            <a:fontRef idx="minor">
              <a:schemeClr val="lt1"/>
            </a:fontRef>
          </p:style>
          <p:txBody>
            <a:bodyPr lIns="91440" rtlCol="0" anchor="ctr"/>
            <a:lstStyle/>
            <a:p>
              <a:pPr algn="ctr"/>
              <a:r>
                <a:rPr lang="vi-VN" sz="1200" b="1" dirty="0">
                  <a:latin typeface="Arial" panose="020B0604020202020204" pitchFamily="34" charset="0"/>
                  <a:cs typeface="Arial" panose="020B0604020202020204" pitchFamily="34" charset="0"/>
                </a:rPr>
                <a:t>Ngày </a:t>
              </a:r>
              <a:r>
                <a:rPr lang="en-US" sz="1200" b="1" dirty="0">
                  <a:latin typeface="Arial" panose="020B0604020202020204" pitchFamily="34" charset="0"/>
                  <a:cs typeface="Arial" panose="020B0604020202020204" pitchFamily="34" charset="0"/>
                </a:rPr>
                <a:t>8</a:t>
              </a:r>
              <a:endParaRPr lang="vi-VN" sz="1200" b="1" dirty="0">
                <a:latin typeface="Arial" panose="020B0604020202020204" pitchFamily="34" charset="0"/>
                <a:cs typeface="Arial" panose="020B0604020202020204" pitchFamily="34" charset="0"/>
              </a:endParaRPr>
            </a:p>
          </p:txBody>
        </p:sp>
        <p:cxnSp>
          <p:nvCxnSpPr>
            <p:cNvPr id="22" name="Straight Connector 21">
              <a:extLst>
                <a:ext uri="{FF2B5EF4-FFF2-40B4-BE49-F238E27FC236}">
                  <a16:creationId xmlns:a16="http://schemas.microsoft.com/office/drawing/2014/main" id="{B873E663-D541-4FF8-1044-60AE951B66C1}"/>
                </a:ext>
              </a:extLst>
            </p:cNvPr>
            <p:cNvCxnSpPr/>
            <p:nvPr/>
          </p:nvCxnSpPr>
          <p:spPr>
            <a:xfrm>
              <a:off x="1640203" y="1505805"/>
              <a:ext cx="4822825" cy="0"/>
            </a:xfrm>
            <a:prstGeom prst="line">
              <a:avLst/>
            </a:prstGeom>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2EAA14F0-FD57-5815-280D-03B93FFA53F7}"/>
                </a:ext>
              </a:extLst>
            </p:cNvPr>
            <p:cNvSpPr txBox="1"/>
            <p:nvPr/>
          </p:nvSpPr>
          <p:spPr>
            <a:xfrm>
              <a:off x="1640203" y="1089720"/>
              <a:ext cx="2083385" cy="464749"/>
            </a:xfrm>
            <a:prstGeom prst="rect">
              <a:avLst/>
            </a:prstGeom>
            <a:noFill/>
          </p:spPr>
          <p:txBody>
            <a:bodyPr wrap="square" rtlCol="0">
              <a:noAutofit/>
            </a:bodyPr>
            <a:lstStyle/>
            <a:p>
              <a:r>
                <a:rPr lang="en-US" sz="1300" b="1" dirty="0">
                  <a:solidFill>
                    <a:schemeClr val="accent1">
                      <a:lumMod val="75000"/>
                    </a:schemeClr>
                  </a:solidFill>
                  <a:latin typeface="Arial" panose="020B0604020202020204" pitchFamily="34" charset="0"/>
                </a:rPr>
                <a:t>TP.HỒ CHÍ MINH</a:t>
              </a:r>
              <a:endParaRPr sz="1300" b="1" dirty="0">
                <a:solidFill>
                  <a:schemeClr val="accent1">
                    <a:lumMod val="75000"/>
                  </a:schemeClr>
                </a:solidFill>
                <a:latin typeface="Arial" panose="020B0604020202020204" pitchFamily="34" charset="0"/>
              </a:endParaRPr>
            </a:p>
            <a:p>
              <a:endParaRPr sz="1300" b="1" dirty="0">
                <a:solidFill>
                  <a:schemeClr val="accent1">
                    <a:lumMod val="75000"/>
                  </a:schemeClr>
                </a:solidFill>
                <a:latin typeface="Arial" panose="020B0604020202020204" pitchFamily="34" charset="0"/>
              </a:endParaRPr>
            </a:p>
          </p:txBody>
        </p:sp>
      </p:grpSp>
      <p:graphicFrame>
        <p:nvGraphicFramePr>
          <p:cNvPr id="24" name="Table 23">
            <a:extLst>
              <a:ext uri="{FF2B5EF4-FFF2-40B4-BE49-F238E27FC236}">
                <a16:creationId xmlns:a16="http://schemas.microsoft.com/office/drawing/2014/main" id="{B959F557-1384-7A21-E705-8D68BE1A985B}"/>
              </a:ext>
            </a:extLst>
          </p:cNvPr>
          <p:cNvGraphicFramePr>
            <a:graphicFrameLocks noGrp="1"/>
          </p:cNvGraphicFramePr>
          <p:nvPr>
            <p:extLst>
              <p:ext uri="{D42A27DB-BD31-4B8C-83A1-F6EECF244321}">
                <p14:modId xmlns:p14="http://schemas.microsoft.com/office/powerpoint/2010/main" val="497149260"/>
              </p:ext>
            </p:extLst>
          </p:nvPr>
        </p:nvGraphicFramePr>
        <p:xfrm>
          <a:off x="215314" y="8097694"/>
          <a:ext cx="3688010" cy="808182"/>
        </p:xfrm>
        <a:graphic>
          <a:graphicData uri="http://schemas.openxmlformats.org/drawingml/2006/table">
            <a:tbl>
              <a:tblPr firstRow="1" bandRow="1">
                <a:tableStyleId>{5C22544A-7EE6-4342-B048-85BDC9FD1C3A}</a:tableStyleId>
              </a:tblPr>
              <a:tblGrid>
                <a:gridCol w="579266">
                  <a:extLst>
                    <a:ext uri="{9D8B030D-6E8A-4147-A177-3AD203B41FA5}">
                      <a16:colId xmlns:a16="http://schemas.microsoft.com/office/drawing/2014/main" val="20000"/>
                    </a:ext>
                  </a:extLst>
                </a:gridCol>
                <a:gridCol w="3108744">
                  <a:extLst>
                    <a:ext uri="{9D8B030D-6E8A-4147-A177-3AD203B41FA5}">
                      <a16:colId xmlns:a16="http://schemas.microsoft.com/office/drawing/2014/main" val="20001"/>
                    </a:ext>
                  </a:extLst>
                </a:gridCol>
              </a:tblGrid>
              <a:tr h="808182">
                <a:tc>
                  <a:txBody>
                    <a:bodyPr/>
                    <a:lstStyle/>
                    <a:p>
                      <a:pPr algn="l"/>
                      <a:r>
                        <a:rPr lang="en-US" sz="1200" b="0" dirty="0" err="1">
                          <a:solidFill>
                            <a:schemeClr val="tx1"/>
                          </a:solidFill>
                          <a:latin typeface="Arial (body)"/>
                          <a:cs typeface="Arial" panose="020B0604020202020204" pitchFamily="34" charset="0"/>
                        </a:rPr>
                        <a:t>Sáng</a:t>
                      </a:r>
                      <a:endParaRPr lang="en-US" sz="1200" b="0" dirty="0">
                        <a:solidFill>
                          <a:schemeClr val="tx1"/>
                        </a:solidFill>
                        <a:latin typeface="Arial (body)"/>
                        <a:cs typeface="Arial" panose="020B0604020202020204" pitchFamily="34" charset="0"/>
                      </a:endParaRPr>
                    </a:p>
                  </a:txBody>
                  <a:tcPr>
                    <a:noFill/>
                  </a:tcPr>
                </a:tc>
                <a:tc>
                  <a:txBody>
                    <a:bodyPr/>
                    <a:lstStyle/>
                    <a:p>
                      <a:pPr marL="0" indent="0" algn="l">
                        <a:buFont typeface="Wingdings" panose="05000000000000000000" pitchFamily="2" charset="2"/>
                        <a:buNone/>
                      </a:pPr>
                      <a:r>
                        <a:rPr lang="en-US" sz="1200" b="1" i="0" dirty="0">
                          <a:solidFill>
                            <a:schemeClr val="tx1"/>
                          </a:solidFill>
                          <a:latin typeface="Arial (body)"/>
                        </a:rPr>
                        <a:t>09:00</a:t>
                      </a:r>
                      <a:r>
                        <a:rPr lang="vi-VN" sz="1200" b="1" i="0" dirty="0">
                          <a:solidFill>
                            <a:schemeClr val="tx1"/>
                          </a:solidFill>
                          <a:latin typeface="Arial (body)"/>
                        </a:rPr>
                        <a:t>. </a:t>
                      </a:r>
                      <a:r>
                        <a:rPr lang="vi-VN" sz="1200" b="0" i="0" dirty="0">
                          <a:solidFill>
                            <a:schemeClr val="tx1"/>
                          </a:solidFill>
                          <a:latin typeface="Arial (body)"/>
                        </a:rPr>
                        <a:t>Đoàn về đến sân bay Tân Sơn Nhất. Chia tay đoàn. Kết thúc chuyến tham quan</a:t>
                      </a:r>
                      <a:r>
                        <a:rPr lang="en-US" sz="1200" b="0" i="0" dirty="0">
                          <a:solidFill>
                            <a:schemeClr val="tx1"/>
                          </a:solidFill>
                          <a:latin typeface="Arial (body)"/>
                        </a:rPr>
                        <a:t>.</a:t>
                      </a:r>
                      <a:endParaRPr lang="vi-VN" sz="1200" b="0" i="0" dirty="0">
                        <a:solidFill>
                          <a:schemeClr val="tx1"/>
                        </a:solidFill>
                        <a:latin typeface="Arial (body)"/>
                      </a:endParaRPr>
                    </a:p>
                  </a:txBody>
                  <a:tcPr>
                    <a:noFill/>
                  </a:tcPr>
                </a:tc>
                <a:extLst>
                  <a:ext uri="{0D108BD9-81ED-4DB2-BD59-A6C34878D82A}">
                    <a16:rowId xmlns:a16="http://schemas.microsoft.com/office/drawing/2014/main" val="10000"/>
                  </a:ext>
                </a:extLst>
              </a:tr>
            </a:tbl>
          </a:graphicData>
        </a:graphic>
      </p:graphicFrame>
      <p:sp>
        <p:nvSpPr>
          <p:cNvPr id="2" name="TextBox 3">
            <a:extLst>
              <a:ext uri="{FF2B5EF4-FFF2-40B4-BE49-F238E27FC236}">
                <a16:creationId xmlns:a16="http://schemas.microsoft.com/office/drawing/2014/main" id="{6A638DC2-73C3-0CA0-071A-09BA4E12FB83}"/>
              </a:ext>
            </a:extLst>
          </p:cNvPr>
          <p:cNvSpPr txBox="1"/>
          <p:nvPr/>
        </p:nvSpPr>
        <p:spPr>
          <a:xfrm>
            <a:off x="264195" y="8905876"/>
            <a:ext cx="6329610" cy="461665"/>
          </a:xfrm>
          <a:prstGeom prst="rect">
            <a:avLst/>
          </a:prstGeom>
          <a:noFill/>
        </p:spPr>
        <p:txBody>
          <a:bodyPr wrap="square" rtlCol="0">
            <a:spAutoFit/>
          </a:bodyPr>
          <a:lstStyle/>
          <a:p>
            <a:pPr algn="ctr"/>
            <a:r>
              <a:rPr lang="en-US" sz="1200" u="sng" dirty="0" err="1">
                <a:solidFill>
                  <a:srgbClr val="FF0000"/>
                </a:solidFill>
                <a:latin typeface="Arial (body)"/>
              </a:rPr>
              <a:t>Lưu</a:t>
            </a:r>
            <a:r>
              <a:rPr lang="en-US" sz="1200" u="sng" dirty="0">
                <a:solidFill>
                  <a:srgbClr val="FF0000"/>
                </a:solidFill>
                <a:latin typeface="Arial (body)"/>
              </a:rPr>
              <a:t> ý</a:t>
            </a:r>
            <a:r>
              <a:rPr lang="en-US" sz="1200" dirty="0">
                <a:solidFill>
                  <a:srgbClr val="FF0000"/>
                </a:solidFill>
                <a:latin typeface="Arial (body)"/>
              </a:rPr>
              <a:t>: </a:t>
            </a:r>
            <a:r>
              <a:rPr lang="vi-VN" sz="1200" dirty="0">
                <a:solidFill>
                  <a:srgbClr val="FF0000"/>
                </a:solidFill>
                <a:latin typeface="Arial (body)"/>
              </a:rPr>
              <a:t>Các điểm tham quan có thể thay đổi thứ tự. Nhưng đảm bảo điểm tham quan theo chương trình.</a:t>
            </a:r>
            <a:r>
              <a:rPr lang="en-US" sz="1200" dirty="0">
                <a:solidFill>
                  <a:srgbClr val="FF0000"/>
                </a:solidFill>
                <a:latin typeface="Arial (body)"/>
              </a:rPr>
              <a:t> </a:t>
            </a:r>
            <a:r>
              <a:rPr lang="vi-VN" sz="1200" dirty="0">
                <a:solidFill>
                  <a:srgbClr val="FF0000"/>
                </a:solidFill>
                <a:latin typeface="Arial (body)"/>
              </a:rPr>
              <a:t>Vì sau dịch ở Nga các dịch vụ vẫn còn hạn chế.</a:t>
            </a:r>
            <a:endParaRPr lang="en-US" altLang="vi-VN" sz="1200" i="1" dirty="0">
              <a:solidFill>
                <a:srgbClr val="FF0000"/>
              </a:solidFill>
              <a:latin typeface="Arial (body)"/>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3">
            <a:extLst>
              <a:ext uri="{FF2B5EF4-FFF2-40B4-BE49-F238E27FC236}">
                <a16:creationId xmlns:a16="http://schemas.microsoft.com/office/drawing/2014/main" id="{C8CB7CB5-B97A-6EB0-7D03-CE95260B8318}"/>
              </a:ext>
            </a:extLst>
          </p:cNvPr>
          <p:cNvSpPr txBox="1"/>
          <p:nvPr/>
        </p:nvSpPr>
        <p:spPr>
          <a:xfrm>
            <a:off x="1215070" y="879921"/>
            <a:ext cx="4427857" cy="615553"/>
          </a:xfrm>
          <a:prstGeom prst="rect">
            <a:avLst/>
          </a:prstGeom>
          <a:noFill/>
        </p:spPr>
        <p:txBody>
          <a:bodyPr wrap="square" rtlCol="0">
            <a:spAutoFit/>
          </a:bodyPr>
          <a:lstStyle/>
          <a:p>
            <a:pPr algn="ctr"/>
            <a:r>
              <a:rPr lang="en-US" b="1" u="sng" dirty="0">
                <a:solidFill>
                  <a:srgbClr val="00B050"/>
                </a:solidFill>
                <a:latin typeface="Arial (body)"/>
              </a:rPr>
              <a:t>GIÁ TOUR</a:t>
            </a:r>
            <a:r>
              <a:rPr lang="en-US" b="1" dirty="0">
                <a:solidFill>
                  <a:srgbClr val="00B050"/>
                </a:solidFill>
                <a:latin typeface="Arial (body)"/>
              </a:rPr>
              <a:t>: 94.900.000 </a:t>
            </a:r>
            <a:r>
              <a:rPr lang="vi-VN" b="1" dirty="0">
                <a:solidFill>
                  <a:srgbClr val="00B050"/>
                </a:solidFill>
                <a:latin typeface="Arial (body)"/>
              </a:rPr>
              <a:t>VNĐ/ khách</a:t>
            </a:r>
            <a:endParaRPr lang="en-US" b="1" dirty="0">
              <a:solidFill>
                <a:srgbClr val="00B050"/>
              </a:solidFill>
              <a:latin typeface="Arial (body)"/>
            </a:endParaRPr>
          </a:p>
          <a:p>
            <a:pPr algn="ctr"/>
            <a:r>
              <a:rPr lang="en-US" altLang="vi-VN" sz="1600" i="1" dirty="0">
                <a:solidFill>
                  <a:srgbClr val="00B050"/>
                </a:solidFill>
                <a:latin typeface="Arial (body)"/>
              </a:rPr>
              <a:t>(Đoàn </a:t>
            </a:r>
            <a:r>
              <a:rPr lang="en-US" altLang="vi-VN" sz="1600" i="1" dirty="0" err="1">
                <a:solidFill>
                  <a:srgbClr val="00B050"/>
                </a:solidFill>
                <a:latin typeface="Arial (body)"/>
              </a:rPr>
              <a:t>từ</a:t>
            </a:r>
            <a:r>
              <a:rPr lang="en-US" altLang="vi-VN" sz="1600" i="1" dirty="0">
                <a:solidFill>
                  <a:srgbClr val="00B050"/>
                </a:solidFill>
                <a:latin typeface="Arial (body)"/>
              </a:rPr>
              <a:t> </a:t>
            </a:r>
            <a:r>
              <a:rPr lang="vi-VN" altLang="vi-VN" sz="1600" i="1" dirty="0">
                <a:solidFill>
                  <a:srgbClr val="00B050"/>
                </a:solidFill>
                <a:latin typeface="Arial (body)"/>
              </a:rPr>
              <a:t>15</a:t>
            </a:r>
            <a:r>
              <a:rPr lang="en-US" altLang="vi-VN" sz="1600" i="1" dirty="0">
                <a:solidFill>
                  <a:srgbClr val="00B050"/>
                </a:solidFill>
                <a:latin typeface="Arial (body)"/>
              </a:rPr>
              <a:t> khách)</a:t>
            </a:r>
          </a:p>
        </p:txBody>
      </p:sp>
      <p:sp>
        <p:nvSpPr>
          <p:cNvPr id="20" name="TextBox 4">
            <a:extLst>
              <a:ext uri="{FF2B5EF4-FFF2-40B4-BE49-F238E27FC236}">
                <a16:creationId xmlns:a16="http://schemas.microsoft.com/office/drawing/2014/main" id="{80D72D85-F3DD-7602-8F5C-59E761B4301B}"/>
              </a:ext>
            </a:extLst>
          </p:cNvPr>
          <p:cNvSpPr txBox="1"/>
          <p:nvPr/>
        </p:nvSpPr>
        <p:spPr>
          <a:xfrm>
            <a:off x="95883" y="1607295"/>
            <a:ext cx="6494782" cy="3421905"/>
          </a:xfrm>
          <a:prstGeom prst="rect">
            <a:avLst/>
          </a:prstGeom>
          <a:noFill/>
        </p:spPr>
        <p:txBody>
          <a:bodyPr wrap="square" rtlCol="0">
            <a:noAutofit/>
          </a:bodyPr>
          <a:lstStyle/>
          <a:p>
            <a:pPr>
              <a:lnSpc>
                <a:spcPct val="150000"/>
              </a:lnSpc>
              <a:spcBef>
                <a:spcPts val="0"/>
              </a:spcBef>
              <a:spcAft>
                <a:spcPts val="0"/>
              </a:spcAft>
            </a:pPr>
            <a:r>
              <a:rPr lang="vi-VN" sz="1200" dirty="0">
                <a:solidFill>
                  <a:schemeClr val="tx1"/>
                </a:solidFill>
                <a:latin typeface="Arial (body)"/>
              </a:rPr>
              <a:t>Người lớn</a:t>
            </a:r>
            <a:r>
              <a:rPr lang="vi-VN" sz="1200" dirty="0">
                <a:solidFill>
                  <a:schemeClr val="bg2">
                    <a:lumMod val="25000"/>
                  </a:schemeClr>
                </a:solidFill>
                <a:latin typeface="Arial (body)"/>
              </a:rPr>
              <a:t> </a:t>
            </a:r>
            <a:r>
              <a:rPr lang="vi-VN" sz="1200" i="1" dirty="0">
                <a:solidFill>
                  <a:srgbClr val="FF0000"/>
                </a:solidFill>
                <a:latin typeface="Arial (body)"/>
              </a:rPr>
              <a:t>(</a:t>
            </a:r>
            <a:r>
              <a:rPr lang="vi-VN" sz="1100" i="1" dirty="0">
                <a:solidFill>
                  <a:srgbClr val="FF0000"/>
                </a:solidFill>
                <a:latin typeface="Arial (body)"/>
              </a:rPr>
              <a:t>Trên 12 tuổi</a:t>
            </a:r>
            <a:r>
              <a:rPr lang="vi-VN" sz="1200" i="1" dirty="0">
                <a:solidFill>
                  <a:srgbClr val="FF0000"/>
                </a:solidFill>
                <a:latin typeface="Arial (body)"/>
              </a:rPr>
              <a:t>): </a:t>
            </a:r>
            <a:r>
              <a:rPr lang="en-US" sz="1400" b="1" dirty="0">
                <a:solidFill>
                  <a:srgbClr val="00B050"/>
                </a:solidFill>
                <a:latin typeface="Arial (body)"/>
              </a:rPr>
              <a:t>94.900.000 </a:t>
            </a:r>
            <a:r>
              <a:rPr lang="vi-VN" sz="1200" dirty="0">
                <a:latin typeface="Arial (body)"/>
              </a:rPr>
              <a:t>VNĐ/ khách</a:t>
            </a:r>
          </a:p>
          <a:p>
            <a:pPr marL="171450" indent="-171450">
              <a:lnSpc>
                <a:spcPct val="150000"/>
              </a:lnSpc>
              <a:spcBef>
                <a:spcPts val="0"/>
              </a:spcBef>
              <a:spcAft>
                <a:spcPts val="0"/>
              </a:spcAft>
              <a:buFont typeface="Wingdings" panose="05000000000000000000" pitchFamily="2" charset="2"/>
              <a:buChar char="ü"/>
            </a:pPr>
            <a:r>
              <a:rPr lang="vi-VN" sz="1100" dirty="0">
                <a:solidFill>
                  <a:schemeClr val="tx1"/>
                </a:solidFill>
              </a:rPr>
              <a:t>Trẻ em</a:t>
            </a:r>
            <a:r>
              <a:rPr lang="vi-VN" sz="1100" dirty="0">
                <a:solidFill>
                  <a:schemeClr val="bg2">
                    <a:lumMod val="25000"/>
                  </a:schemeClr>
                </a:solidFill>
              </a:rPr>
              <a:t> </a:t>
            </a:r>
            <a:r>
              <a:rPr lang="vi-VN" sz="1100" i="1" dirty="0">
                <a:solidFill>
                  <a:srgbClr val="FF0000"/>
                </a:solidFill>
              </a:rPr>
              <a:t>( 12 tuổi, ngủ giường riêng)</a:t>
            </a:r>
            <a:r>
              <a:rPr lang="vi-VN" sz="1100" i="1" dirty="0">
                <a:solidFill>
                  <a:schemeClr val="tx1"/>
                </a:solidFill>
              </a:rPr>
              <a:t>:</a:t>
            </a:r>
            <a:r>
              <a:rPr lang="vi-VN" sz="1100" i="1" dirty="0">
                <a:solidFill>
                  <a:srgbClr val="EC6812"/>
                </a:solidFill>
              </a:rPr>
              <a:t> </a:t>
            </a:r>
            <a:r>
              <a:rPr lang="vi-VN" sz="1100" i="1" dirty="0"/>
              <a:t>100</a:t>
            </a:r>
            <a:r>
              <a:rPr lang="vi-VN" sz="1100" dirty="0">
                <a:solidFill>
                  <a:schemeClr val="tx1"/>
                </a:solidFill>
              </a:rPr>
              <a:t>% giá tour người lớn.</a:t>
            </a:r>
          </a:p>
          <a:p>
            <a:pPr marL="171450" indent="-171450">
              <a:lnSpc>
                <a:spcPct val="150000"/>
              </a:lnSpc>
              <a:spcBef>
                <a:spcPts val="0"/>
              </a:spcBef>
              <a:spcAft>
                <a:spcPts val="0"/>
              </a:spcAft>
              <a:buFont typeface="Wingdings" panose="05000000000000000000" pitchFamily="2" charset="2"/>
              <a:buChar char="ü"/>
            </a:pPr>
            <a:r>
              <a:rPr lang="vi-VN" sz="1100" dirty="0">
                <a:solidFill>
                  <a:schemeClr val="tx1"/>
                </a:solidFill>
              </a:rPr>
              <a:t>Trẻ em </a:t>
            </a:r>
            <a:r>
              <a:rPr lang="vi-VN" sz="1100" i="1" dirty="0">
                <a:solidFill>
                  <a:srgbClr val="FF0000"/>
                </a:solidFill>
              </a:rPr>
              <a:t>(Từ 02 tuổi đến dưới 11 tuổi)</a:t>
            </a:r>
          </a:p>
          <a:p>
            <a:pPr marL="171450" indent="-171450">
              <a:lnSpc>
                <a:spcPct val="150000"/>
              </a:lnSpc>
              <a:spcBef>
                <a:spcPts val="0"/>
              </a:spcBef>
              <a:spcAft>
                <a:spcPts val="0"/>
              </a:spcAft>
              <a:buFont typeface="Wingdings" panose="05000000000000000000" pitchFamily="2" charset="2"/>
              <a:buChar char="ü"/>
            </a:pPr>
            <a:r>
              <a:rPr lang="vi-VN" sz="1100" i="1" dirty="0">
                <a:solidFill>
                  <a:srgbClr val="FF0000"/>
                </a:solidFill>
              </a:rPr>
              <a:t>Không có chế độ giường riêng, ghép chung 2 người lớn và tối đa 1 trẻ em/ 1 phòng:  </a:t>
            </a:r>
            <a:r>
              <a:rPr lang="vi-VN" sz="1100" i="1" dirty="0"/>
              <a:t>75</a:t>
            </a:r>
            <a:r>
              <a:rPr lang="vi-VN" sz="1100" dirty="0">
                <a:solidFill>
                  <a:schemeClr val="tx1"/>
                </a:solidFill>
              </a:rPr>
              <a:t>% giá tour người lớn.</a:t>
            </a:r>
          </a:p>
          <a:p>
            <a:pPr marL="171450" indent="-171450">
              <a:lnSpc>
                <a:spcPct val="150000"/>
              </a:lnSpc>
              <a:spcBef>
                <a:spcPts val="0"/>
              </a:spcBef>
              <a:spcAft>
                <a:spcPts val="0"/>
              </a:spcAft>
              <a:buFont typeface="Wingdings" panose="05000000000000000000" pitchFamily="2" charset="2"/>
              <a:buChar char="ü"/>
            </a:pPr>
            <a:r>
              <a:rPr lang="vi-VN" sz="1100" dirty="0">
                <a:solidFill>
                  <a:srgbClr val="FF0000"/>
                </a:solidFill>
              </a:rPr>
              <a:t>Có chế độ giường riêng ghép chung với 1 người lớn: </a:t>
            </a:r>
            <a:r>
              <a:rPr lang="vi-VN" sz="1100" dirty="0"/>
              <a:t>90% giá tour người lớn</a:t>
            </a:r>
          </a:p>
          <a:p>
            <a:pPr marL="171450" indent="-171450">
              <a:lnSpc>
                <a:spcPct val="150000"/>
              </a:lnSpc>
              <a:spcBef>
                <a:spcPts val="0"/>
              </a:spcBef>
              <a:spcAft>
                <a:spcPts val="0"/>
              </a:spcAft>
              <a:buFont typeface="Wingdings" panose="05000000000000000000" pitchFamily="2" charset="2"/>
              <a:buChar char="ü"/>
            </a:pPr>
            <a:r>
              <a:rPr lang="vi-VN" sz="1100" dirty="0">
                <a:solidFill>
                  <a:srgbClr val="FF0000"/>
                </a:solidFill>
              </a:rPr>
              <a:t>Trẻ em dưới 2 tuổi ( không có chế độ giường): </a:t>
            </a:r>
            <a:r>
              <a:rPr lang="vi-VN" sz="1100" dirty="0"/>
              <a:t>30% giá tour người lớn</a:t>
            </a:r>
          </a:p>
          <a:p>
            <a:pPr>
              <a:lnSpc>
                <a:spcPct val="150000"/>
              </a:lnSpc>
              <a:spcBef>
                <a:spcPts val="0"/>
              </a:spcBef>
              <a:spcAft>
                <a:spcPts val="0"/>
              </a:spcAft>
            </a:pPr>
            <a:r>
              <a:rPr lang="vi-VN" sz="1100" b="1" dirty="0"/>
              <a:t>ĐẶT CỌC TOUR: </a:t>
            </a:r>
          </a:p>
          <a:p>
            <a:pPr marL="171450" indent="-171450">
              <a:lnSpc>
                <a:spcPct val="150000"/>
              </a:lnSpc>
              <a:spcBef>
                <a:spcPts val="0"/>
              </a:spcBef>
              <a:spcAft>
                <a:spcPts val="0"/>
              </a:spcAft>
              <a:buFont typeface="Wingdings" panose="05000000000000000000" pitchFamily="2" charset="2"/>
              <a:buChar char="ü"/>
            </a:pPr>
            <a:r>
              <a:rPr lang="vi-VN" sz="1200" dirty="0"/>
              <a:t>ĐỢT 1: Cọc 30.000.000 VND/ khách (để tiến hành thủ tục visa) Ngay khi ký hợp đồng đăng ký tour.</a:t>
            </a:r>
          </a:p>
          <a:p>
            <a:pPr marL="171450" indent="-171450">
              <a:lnSpc>
                <a:spcPct val="150000"/>
              </a:lnSpc>
              <a:spcBef>
                <a:spcPts val="0"/>
              </a:spcBef>
              <a:spcAft>
                <a:spcPts val="0"/>
              </a:spcAft>
              <a:buFont typeface="Wingdings" panose="05000000000000000000" pitchFamily="2" charset="2"/>
              <a:buChar char="ü"/>
            </a:pPr>
            <a:r>
              <a:rPr lang="vi-VN" sz="1200" dirty="0"/>
              <a:t>ĐỢT 2: Thanh toán số tiền còn lại khi có kết quả Visa.</a:t>
            </a:r>
          </a:p>
          <a:p>
            <a:pPr marL="171450" indent="-171450">
              <a:lnSpc>
                <a:spcPct val="150000"/>
              </a:lnSpc>
              <a:spcBef>
                <a:spcPts val="0"/>
              </a:spcBef>
              <a:spcAft>
                <a:spcPts val="0"/>
              </a:spcAft>
              <a:buFont typeface="Wingdings" panose="05000000000000000000" pitchFamily="2" charset="2"/>
              <a:buChar char="ü"/>
            </a:pPr>
            <a:r>
              <a:rPr lang="vi-VN" sz="1200" b="1" dirty="0">
                <a:solidFill>
                  <a:srgbClr val="FF0000"/>
                </a:solidFill>
              </a:rPr>
              <a:t>Trường hợp bị từ chối visa, Phí </a:t>
            </a:r>
            <a:r>
              <a:rPr lang="en-US" sz="1200" b="1" dirty="0">
                <a:solidFill>
                  <a:srgbClr val="FF0000"/>
                </a:solidFill>
                <a:latin typeface="Arial (body) "/>
              </a:rPr>
              <a:t>10</a:t>
            </a:r>
            <a:r>
              <a:rPr lang="vi-VN" sz="1200" b="1" dirty="0">
                <a:solidFill>
                  <a:srgbClr val="FF0000"/>
                </a:solidFill>
                <a:latin typeface="Arial (body) "/>
              </a:rPr>
              <a:t>.000.000 </a:t>
            </a:r>
            <a:r>
              <a:rPr lang="vi-VN" sz="1200" b="1" dirty="0">
                <a:solidFill>
                  <a:srgbClr val="FF0000"/>
                </a:solidFill>
              </a:rPr>
              <a:t>VNĐ và hồ sơ sẽ không được hoàn lại.</a:t>
            </a:r>
          </a:p>
          <a:p>
            <a:pPr>
              <a:lnSpc>
                <a:spcPct val="120000"/>
              </a:lnSpc>
              <a:spcBef>
                <a:spcPts val="0"/>
              </a:spcBef>
              <a:spcAft>
                <a:spcPts val="0"/>
              </a:spcAft>
            </a:pPr>
            <a:endParaRPr lang="vi-VN" sz="1200" dirty="0"/>
          </a:p>
        </p:txBody>
      </p:sp>
      <p:sp>
        <p:nvSpPr>
          <p:cNvPr id="2" name="TextBox 5">
            <a:extLst>
              <a:ext uri="{FF2B5EF4-FFF2-40B4-BE49-F238E27FC236}">
                <a16:creationId xmlns:a16="http://schemas.microsoft.com/office/drawing/2014/main" id="{ED2D4564-0FE0-BCDC-BCAC-A0A3E84BA733}"/>
              </a:ext>
            </a:extLst>
          </p:cNvPr>
          <p:cNvSpPr txBox="1"/>
          <p:nvPr/>
        </p:nvSpPr>
        <p:spPr>
          <a:xfrm>
            <a:off x="155256" y="5029200"/>
            <a:ext cx="3292475" cy="306705"/>
          </a:xfrm>
          <a:prstGeom prst="rect">
            <a:avLst/>
          </a:prstGeom>
          <a:noFill/>
        </p:spPr>
        <p:txBody>
          <a:bodyPr wrap="square" rtlCol="0">
            <a:spAutoFit/>
          </a:bodyPr>
          <a:lstStyle/>
          <a:p>
            <a:r>
              <a:rPr lang="en-US" sz="1400" b="1" u="sng" dirty="0">
                <a:solidFill>
                  <a:schemeClr val="accent1">
                    <a:lumMod val="75000"/>
                  </a:schemeClr>
                </a:solidFill>
                <a:latin typeface="Arial" panose="020B0604020202020204" pitchFamily="34" charset="0"/>
                <a:cs typeface="Arial" panose="020B0604020202020204" pitchFamily="34" charset="0"/>
              </a:rPr>
              <a:t>GIÁ TOUR BAO GỒM</a:t>
            </a:r>
            <a:r>
              <a:rPr lang="en-US" sz="1400" b="1" dirty="0">
                <a:solidFill>
                  <a:schemeClr val="accent1">
                    <a:lumMod val="75000"/>
                  </a:schemeClr>
                </a:solidFill>
                <a:latin typeface="Arial" panose="020B0604020202020204" pitchFamily="34" charset="0"/>
                <a:cs typeface="Arial" panose="020B0604020202020204" pitchFamily="34" charset="0"/>
              </a:rPr>
              <a:t>:</a:t>
            </a:r>
          </a:p>
        </p:txBody>
      </p:sp>
      <p:sp>
        <p:nvSpPr>
          <p:cNvPr id="3" name="TextBox 2">
            <a:extLst>
              <a:ext uri="{FF2B5EF4-FFF2-40B4-BE49-F238E27FC236}">
                <a16:creationId xmlns:a16="http://schemas.microsoft.com/office/drawing/2014/main" id="{EF3F3B6D-9405-CBE8-DC29-1D5F67C29D12}"/>
              </a:ext>
            </a:extLst>
          </p:cNvPr>
          <p:cNvSpPr txBox="1"/>
          <p:nvPr/>
        </p:nvSpPr>
        <p:spPr>
          <a:xfrm>
            <a:off x="155256" y="5461245"/>
            <a:ext cx="6435409" cy="3848126"/>
          </a:xfrm>
          <a:prstGeom prst="rect">
            <a:avLst/>
          </a:prstGeom>
          <a:noFill/>
        </p:spPr>
        <p:txBody>
          <a:bodyPr wrap="square" rtlCol="0">
            <a:noAutofit/>
          </a:bodyPr>
          <a:lstStyle/>
          <a:p>
            <a:pPr marL="171450" indent="-171450">
              <a:lnSpc>
                <a:spcPct val="120000"/>
              </a:lnSpc>
              <a:spcBef>
                <a:spcPts val="0"/>
              </a:spcBef>
              <a:spcAft>
                <a:spcPts val="0"/>
              </a:spcAft>
              <a:buClr>
                <a:srgbClr val="000000"/>
              </a:buClr>
              <a:buFont typeface="Wingdings" panose="05000000000000000000" charset="0"/>
              <a:buChar char="v"/>
            </a:pPr>
            <a:r>
              <a:rPr lang="vi-VN" sz="1200" b="1" dirty="0">
                <a:solidFill>
                  <a:srgbClr val="2365AD"/>
                </a:solidFill>
                <a:latin typeface="Arial" panose="020B0604020202020204" pitchFamily="34" charset="0"/>
                <a:cs typeface="Arial" panose="020B0604020202020204" pitchFamily="34" charset="0"/>
              </a:rPr>
              <a:t>Vé máy bay khứ hồi hạng ghế phổ thông </a:t>
            </a:r>
            <a:r>
              <a:rPr lang="vi-VN" sz="1200" dirty="0">
                <a:solidFill>
                  <a:srgbClr val="FF0000"/>
                </a:solidFill>
                <a:latin typeface="Arial" panose="020B0604020202020204" pitchFamily="34" charset="0"/>
                <a:cs typeface="Arial" panose="020B0604020202020204" pitchFamily="34" charset="0"/>
              </a:rPr>
              <a:t>(</a:t>
            </a:r>
            <a:r>
              <a:rPr lang="en-US" sz="1200" dirty="0">
                <a:solidFill>
                  <a:srgbClr val="FF0000"/>
                </a:solidFill>
                <a:latin typeface="Arial" panose="020B0604020202020204" pitchFamily="34" charset="0"/>
                <a:cs typeface="Arial" panose="020B0604020202020204" pitchFamily="34" charset="0"/>
              </a:rPr>
              <a:t>Bay </a:t>
            </a:r>
            <a:r>
              <a:rPr lang="en-US" sz="1200" dirty="0" err="1">
                <a:solidFill>
                  <a:srgbClr val="FF0000"/>
                </a:solidFill>
                <a:latin typeface="Arial" panose="020B0604020202020204" pitchFamily="34" charset="0"/>
                <a:cs typeface="Arial" panose="020B0604020202020204" pitchFamily="34" charset="0"/>
              </a:rPr>
              <a:t>thẳng</a:t>
            </a:r>
            <a:r>
              <a:rPr lang="en-US" sz="1200" dirty="0">
                <a:solidFill>
                  <a:srgbClr val="FF0000"/>
                </a:solidFill>
                <a:latin typeface="Arial" panose="020B0604020202020204" pitchFamily="34" charset="0"/>
                <a:cs typeface="Arial" panose="020B0604020202020204" pitchFamily="34" charset="0"/>
              </a:rPr>
              <a:t> </a:t>
            </a:r>
            <a:r>
              <a:rPr lang="en-US" sz="1200" dirty="0" err="1">
                <a:solidFill>
                  <a:srgbClr val="FF0000"/>
                </a:solidFill>
                <a:latin typeface="Arial" panose="020B0604020202020204" pitchFamily="34" charset="0"/>
                <a:cs typeface="Arial" panose="020B0604020202020204" pitchFamily="34" charset="0"/>
              </a:rPr>
              <a:t>cùng</a:t>
            </a:r>
            <a:r>
              <a:rPr lang="en-US" sz="1200" dirty="0">
                <a:solidFill>
                  <a:srgbClr val="FF0000"/>
                </a:solidFill>
                <a:latin typeface="Arial" panose="020B0604020202020204" pitchFamily="34" charset="0"/>
                <a:cs typeface="Arial" panose="020B0604020202020204" pitchFamily="34" charset="0"/>
              </a:rPr>
              <a:t> </a:t>
            </a:r>
            <a:r>
              <a:rPr lang="en-US" sz="1200" dirty="0" err="1">
                <a:solidFill>
                  <a:srgbClr val="FF0000"/>
                </a:solidFill>
                <a:latin typeface="Arial" panose="020B0604020202020204" pitchFamily="34" charset="0"/>
                <a:cs typeface="Arial" panose="020B0604020202020204" pitchFamily="34" charset="0"/>
              </a:rPr>
              <a:t>hàng</a:t>
            </a:r>
            <a:r>
              <a:rPr lang="en-US" sz="1200" dirty="0">
                <a:solidFill>
                  <a:srgbClr val="FF0000"/>
                </a:solidFill>
                <a:latin typeface="Arial" panose="020B0604020202020204" pitchFamily="34" charset="0"/>
                <a:cs typeface="Arial" panose="020B0604020202020204" pitchFamily="34" charset="0"/>
              </a:rPr>
              <a:t> </a:t>
            </a:r>
            <a:r>
              <a:rPr lang="en-US" sz="1200" dirty="0" err="1">
                <a:solidFill>
                  <a:srgbClr val="FF0000"/>
                </a:solidFill>
                <a:latin typeface="Arial" panose="020B0604020202020204" pitchFamily="34" charset="0"/>
                <a:cs typeface="Arial" panose="020B0604020202020204" pitchFamily="34" charset="0"/>
              </a:rPr>
              <a:t>không</a:t>
            </a:r>
            <a:r>
              <a:rPr lang="en-US" sz="1200" dirty="0">
                <a:solidFill>
                  <a:srgbClr val="FF0000"/>
                </a:solidFill>
                <a:latin typeface="Arial" panose="020B0604020202020204" pitchFamily="34" charset="0"/>
                <a:cs typeface="Arial" panose="020B0604020202020204" pitchFamily="34" charset="0"/>
              </a:rPr>
              <a:t> </a:t>
            </a:r>
            <a:r>
              <a:rPr lang="en-US" sz="1200" dirty="0" err="1">
                <a:solidFill>
                  <a:srgbClr val="FF0000"/>
                </a:solidFill>
                <a:latin typeface="Arial" panose="020B0604020202020204" pitchFamily="34" charset="0"/>
                <a:cs typeface="Arial" panose="020B0604020202020204" pitchFamily="34" charset="0"/>
              </a:rPr>
              <a:t>quốc</a:t>
            </a:r>
            <a:r>
              <a:rPr lang="en-US" sz="1200" dirty="0">
                <a:solidFill>
                  <a:srgbClr val="FF0000"/>
                </a:solidFill>
                <a:latin typeface="Arial" panose="020B0604020202020204" pitchFamily="34" charset="0"/>
                <a:cs typeface="Arial" panose="020B0604020202020204" pitchFamily="34" charset="0"/>
              </a:rPr>
              <a:t> </a:t>
            </a:r>
            <a:r>
              <a:rPr lang="en-US" sz="1200" dirty="0" err="1">
                <a:solidFill>
                  <a:srgbClr val="FF0000"/>
                </a:solidFill>
                <a:latin typeface="Arial" panose="020B0604020202020204" pitchFamily="34" charset="0"/>
                <a:cs typeface="Arial" panose="020B0604020202020204" pitchFamily="34" charset="0"/>
              </a:rPr>
              <a:t>gia</a:t>
            </a:r>
            <a:r>
              <a:rPr lang="en-US" sz="1200" dirty="0">
                <a:solidFill>
                  <a:srgbClr val="FF0000"/>
                </a:solidFill>
                <a:latin typeface="Arial" panose="020B0604020202020204" pitchFamily="34" charset="0"/>
                <a:cs typeface="Arial" panose="020B0604020202020204" pitchFamily="34" charset="0"/>
              </a:rPr>
              <a:t> Nga) </a:t>
            </a:r>
            <a:r>
              <a:rPr lang="vi-VN" sz="1200" b="1" dirty="0">
                <a:solidFill>
                  <a:schemeClr val="accent1"/>
                </a:solidFill>
                <a:latin typeface="Arial" panose="020B0604020202020204" pitchFamily="34" charset="0"/>
                <a:cs typeface="Arial" panose="020B0604020202020204" pitchFamily="34" charset="0"/>
              </a:rPr>
              <a:t>TP.HCM – </a:t>
            </a:r>
            <a:r>
              <a:rPr lang="en-US" sz="1200" b="1" dirty="0">
                <a:solidFill>
                  <a:schemeClr val="accent1"/>
                </a:solidFill>
                <a:latin typeface="Arial" panose="020B0604020202020204" pitchFamily="34" charset="0"/>
                <a:cs typeface="Arial" panose="020B0604020202020204" pitchFamily="34" charset="0"/>
              </a:rPr>
              <a:t>MOSCOW</a:t>
            </a:r>
            <a:r>
              <a:rPr lang="vi-VN" sz="1200" b="1" dirty="0">
                <a:solidFill>
                  <a:schemeClr val="accent1"/>
                </a:solidFill>
                <a:latin typeface="Arial" panose="020B0604020202020204" pitchFamily="34" charset="0"/>
                <a:cs typeface="Arial" panose="020B0604020202020204" pitchFamily="34" charset="0"/>
              </a:rPr>
              <a:t>/ </a:t>
            </a:r>
            <a:r>
              <a:rPr lang="en-US" sz="1200" b="1" dirty="0">
                <a:solidFill>
                  <a:schemeClr val="accent1"/>
                </a:solidFill>
                <a:latin typeface="Arial" panose="020B0604020202020204" pitchFamily="34" charset="0"/>
                <a:cs typeface="Arial" panose="020B0604020202020204" pitchFamily="34" charset="0"/>
              </a:rPr>
              <a:t>MOSCOW</a:t>
            </a:r>
            <a:r>
              <a:rPr lang="vi-VN" sz="1200" b="1" dirty="0">
                <a:solidFill>
                  <a:schemeClr val="accent1"/>
                </a:solidFill>
                <a:latin typeface="Arial" panose="020B0604020202020204" pitchFamily="34" charset="0"/>
                <a:cs typeface="Arial" panose="020B0604020202020204" pitchFamily="34" charset="0"/>
              </a:rPr>
              <a:t> – TP.HCM.</a:t>
            </a:r>
          </a:p>
          <a:p>
            <a:pPr marL="171450" indent="-171450">
              <a:lnSpc>
                <a:spcPct val="120000"/>
              </a:lnSpc>
              <a:spcBef>
                <a:spcPts val="0"/>
              </a:spcBef>
              <a:spcAft>
                <a:spcPts val="0"/>
              </a:spcAft>
              <a:buClr>
                <a:srgbClr val="000000"/>
              </a:buClr>
              <a:buFont typeface="Wingdings" panose="05000000000000000000" charset="0"/>
              <a:buChar char="v"/>
            </a:pPr>
            <a:r>
              <a:rPr lang="vi-VN" sz="1200" dirty="0">
                <a:latin typeface="Arial" panose="020B0604020202020204" pitchFamily="34" charset="0"/>
                <a:cs typeface="Arial" panose="020B0604020202020204" pitchFamily="34" charset="0"/>
              </a:rPr>
              <a:t>Visa nhập cảnh Châu Âu theo đoàn.</a:t>
            </a:r>
          </a:p>
          <a:p>
            <a:pPr marL="171450" indent="-171450">
              <a:lnSpc>
                <a:spcPct val="120000"/>
              </a:lnSpc>
              <a:spcBef>
                <a:spcPts val="0"/>
              </a:spcBef>
              <a:spcAft>
                <a:spcPts val="0"/>
              </a:spcAft>
              <a:buClr>
                <a:srgbClr val="000000"/>
              </a:buClr>
              <a:buFont typeface="Wingdings" panose="05000000000000000000" charset="0"/>
              <a:buChar char="v"/>
            </a:pPr>
            <a:r>
              <a:rPr lang="vi-VN" sz="1200" dirty="0">
                <a:latin typeface="Arial" panose="020B0604020202020204" pitchFamily="34" charset="0"/>
                <a:cs typeface="Arial" panose="020B0604020202020204" pitchFamily="34" charset="0"/>
              </a:rPr>
              <a:t>Thuế sân bay Quốc tế hai nước + phí xăng dầu máy bay + thuế an ninh.</a:t>
            </a:r>
          </a:p>
          <a:p>
            <a:pPr marL="171450" indent="-171450">
              <a:lnSpc>
                <a:spcPct val="120000"/>
              </a:lnSpc>
              <a:spcBef>
                <a:spcPts val="0"/>
              </a:spcBef>
              <a:spcAft>
                <a:spcPts val="0"/>
              </a:spcAft>
              <a:buClr>
                <a:srgbClr val="000000"/>
              </a:buClr>
              <a:buFont typeface="Wingdings" panose="05000000000000000000" charset="0"/>
              <a:buChar char="v"/>
            </a:pPr>
            <a:r>
              <a:rPr lang="vi-VN" sz="1200" dirty="0">
                <a:latin typeface="Arial" panose="020B0604020202020204" pitchFamily="34" charset="0"/>
                <a:cs typeface="Arial" panose="020B0604020202020204" pitchFamily="34" charset="0"/>
              </a:rPr>
              <a:t>Xe máy lạnh đưa đón tham quan suốt tuyến.</a:t>
            </a:r>
          </a:p>
          <a:p>
            <a:pPr marL="171450" indent="-171450">
              <a:lnSpc>
                <a:spcPct val="120000"/>
              </a:lnSpc>
              <a:spcBef>
                <a:spcPts val="0"/>
              </a:spcBef>
              <a:spcAft>
                <a:spcPts val="0"/>
              </a:spcAft>
              <a:buClr>
                <a:srgbClr val="000000"/>
              </a:buClr>
              <a:buFont typeface="Wingdings" panose="05000000000000000000" charset="0"/>
              <a:buChar char="v"/>
            </a:pPr>
            <a:r>
              <a:rPr lang="vi-VN" sz="1200" b="1" dirty="0">
                <a:solidFill>
                  <a:schemeClr val="accent1"/>
                </a:solidFill>
                <a:latin typeface="Arial" panose="020B0604020202020204" pitchFamily="34" charset="0"/>
                <a:cs typeface="Arial" panose="020B0604020202020204" pitchFamily="34" charset="0"/>
              </a:rPr>
              <a:t>0</a:t>
            </a:r>
            <a:r>
              <a:rPr lang="en-US" sz="1200" b="1" dirty="0">
                <a:solidFill>
                  <a:schemeClr val="accent1"/>
                </a:solidFill>
                <a:latin typeface="Arial" panose="020B0604020202020204" pitchFamily="34" charset="0"/>
                <a:cs typeface="Arial" panose="020B0604020202020204" pitchFamily="34" charset="0"/>
              </a:rPr>
              <a:t>7</a:t>
            </a:r>
            <a:r>
              <a:rPr lang="vi-VN" sz="1200" b="1" dirty="0">
                <a:solidFill>
                  <a:schemeClr val="accent1"/>
                </a:solidFill>
                <a:latin typeface="Arial" panose="020B0604020202020204" pitchFamily="34" charset="0"/>
                <a:cs typeface="Arial" panose="020B0604020202020204" pitchFamily="34" charset="0"/>
              </a:rPr>
              <a:t> đêm khách sạn tiêu chuẩn Quốc tế 4 sao (02 khách/ phòng) </a:t>
            </a:r>
            <a:r>
              <a:rPr lang="vi-VN" sz="1200" dirty="0">
                <a:latin typeface="Arial" panose="020B0604020202020204" pitchFamily="34" charset="0"/>
                <a:cs typeface="Arial" panose="020B0604020202020204" pitchFamily="34" charset="0"/>
              </a:rPr>
              <a:t>hoặc </a:t>
            </a:r>
            <a:r>
              <a:rPr lang="vi-VN" sz="1200" b="1" dirty="0">
                <a:solidFill>
                  <a:schemeClr val="accent1"/>
                </a:solidFill>
                <a:latin typeface="Arial" panose="020B0604020202020204" pitchFamily="34" charset="0"/>
                <a:cs typeface="Arial" panose="020B0604020202020204" pitchFamily="34" charset="0"/>
              </a:rPr>
              <a:t>03 khách/ phòng</a:t>
            </a:r>
            <a:r>
              <a:rPr lang="vi-VN" sz="1200" dirty="0">
                <a:latin typeface="Arial" panose="020B0604020202020204" pitchFamily="34" charset="0"/>
                <a:cs typeface="Arial" panose="020B0604020202020204" pitchFamily="34" charset="0"/>
              </a:rPr>
              <a:t> trong trường hợp Quý khách đăng ký 03 người hoặc khách đăng ký người lẻ chưa có khách để ghép phòng. </a:t>
            </a:r>
            <a:r>
              <a:rPr lang="vi-VN" sz="1200" b="1" dirty="0">
                <a:solidFill>
                  <a:schemeClr val="accent1"/>
                </a:solidFill>
                <a:latin typeface="Arial" panose="020B0604020202020204" pitchFamily="34" charset="0"/>
                <a:cs typeface="Arial" panose="020B0604020202020204" pitchFamily="34" charset="0"/>
              </a:rPr>
              <a:t>Phòng 03 ở Châu Âu chỉ có 01 giường đôi + extra bed hoặc 02 giường đơn + extra bed.</a:t>
            </a:r>
          </a:p>
          <a:p>
            <a:pPr marL="171450" indent="-171450">
              <a:lnSpc>
                <a:spcPct val="120000"/>
              </a:lnSpc>
              <a:spcBef>
                <a:spcPts val="0"/>
              </a:spcBef>
              <a:spcAft>
                <a:spcPts val="0"/>
              </a:spcAft>
              <a:buClr>
                <a:srgbClr val="000000"/>
              </a:buClr>
              <a:buFont typeface="Wingdings" panose="05000000000000000000" charset="0"/>
              <a:buChar char="v"/>
            </a:pPr>
            <a:r>
              <a:rPr lang="vi-VN" sz="1200" dirty="0">
                <a:latin typeface="Arial" panose="020B0604020202020204" pitchFamily="34" charset="0"/>
                <a:cs typeface="Arial" panose="020B0604020202020204" pitchFamily="34" charset="0"/>
              </a:rPr>
              <a:t>Hướng dẫn viên tiếng việt theo đoàn suốt tuyến.</a:t>
            </a:r>
          </a:p>
          <a:p>
            <a:pPr marL="171450" indent="-171450">
              <a:lnSpc>
                <a:spcPct val="120000"/>
              </a:lnSpc>
              <a:spcBef>
                <a:spcPts val="0"/>
              </a:spcBef>
              <a:spcAft>
                <a:spcPts val="0"/>
              </a:spcAft>
              <a:buClr>
                <a:srgbClr val="000000"/>
              </a:buClr>
              <a:buFont typeface="Wingdings" panose="05000000000000000000" charset="0"/>
              <a:buChar char="v"/>
            </a:pPr>
            <a:r>
              <a:rPr lang="vi-VN" sz="1200" dirty="0">
                <a:latin typeface="Arial" panose="020B0604020202020204" pitchFamily="34" charset="0"/>
                <a:cs typeface="Arial" panose="020B0604020202020204" pitchFamily="34" charset="0"/>
              </a:rPr>
              <a:t>Nước uống: 02 chai/ khách/ ngày.</a:t>
            </a:r>
          </a:p>
          <a:p>
            <a:pPr marL="171450" indent="-171450">
              <a:lnSpc>
                <a:spcPct val="120000"/>
              </a:lnSpc>
              <a:spcBef>
                <a:spcPts val="0"/>
              </a:spcBef>
              <a:spcAft>
                <a:spcPts val="0"/>
              </a:spcAft>
              <a:buClr>
                <a:srgbClr val="000000"/>
              </a:buClr>
              <a:buFont typeface="Wingdings" panose="05000000000000000000" charset="0"/>
              <a:buChar char="v"/>
            </a:pPr>
            <a:r>
              <a:rPr lang="vi-VN" sz="1200" dirty="0">
                <a:latin typeface="Arial" panose="020B0604020202020204" pitchFamily="34" charset="0"/>
                <a:cs typeface="Arial" panose="020B0604020202020204" pitchFamily="34" charset="0"/>
              </a:rPr>
              <a:t>Bảo hiểm du lịch (y tế) cho du khách: AIG (Hãng bảo hiểm Mỹ)</a:t>
            </a:r>
          </a:p>
          <a:p>
            <a:pPr marL="171450" indent="-171450">
              <a:lnSpc>
                <a:spcPct val="120000"/>
              </a:lnSpc>
              <a:spcBef>
                <a:spcPts val="0"/>
              </a:spcBef>
              <a:spcAft>
                <a:spcPts val="0"/>
              </a:spcAft>
              <a:buClr>
                <a:srgbClr val="000000"/>
              </a:buClr>
              <a:buFont typeface="Wingdings" panose="05000000000000000000" charset="0"/>
              <a:buChar char="v"/>
            </a:pPr>
            <a:r>
              <a:rPr lang="vi-VN" sz="1200" dirty="0">
                <a:latin typeface="Arial" panose="020B0604020202020204" pitchFamily="34" charset="0"/>
                <a:cs typeface="Arial" panose="020B0604020202020204" pitchFamily="34" charset="0"/>
              </a:rPr>
              <a:t>+  Mức cao cấp:</a:t>
            </a:r>
          </a:p>
          <a:p>
            <a:pPr marL="171450" indent="-171450">
              <a:lnSpc>
                <a:spcPct val="120000"/>
              </a:lnSpc>
              <a:spcBef>
                <a:spcPts val="0"/>
              </a:spcBef>
              <a:spcAft>
                <a:spcPts val="0"/>
              </a:spcAft>
              <a:buClr>
                <a:srgbClr val="000000"/>
              </a:buClr>
              <a:buFont typeface="Wingdings" panose="05000000000000000000" charset="0"/>
              <a:buChar char="v"/>
            </a:pPr>
            <a:r>
              <a:rPr lang="vi-VN" sz="1200" dirty="0">
                <a:latin typeface="Arial" panose="020B0604020202020204" pitchFamily="34" charset="0"/>
                <a:cs typeface="Arial" panose="020B0604020202020204" pitchFamily="34" charset="0"/>
              </a:rPr>
              <a:t>Khách dưới 65 tuổi:  2,100,000,000 VNĐ</a:t>
            </a:r>
          </a:p>
          <a:p>
            <a:pPr marL="171450" indent="-171450">
              <a:lnSpc>
                <a:spcPct val="120000"/>
              </a:lnSpc>
              <a:spcBef>
                <a:spcPts val="0"/>
              </a:spcBef>
              <a:spcAft>
                <a:spcPts val="0"/>
              </a:spcAft>
              <a:buClr>
                <a:srgbClr val="000000"/>
              </a:buClr>
              <a:buFont typeface="Wingdings" panose="05000000000000000000" charset="0"/>
              <a:buChar char="v"/>
            </a:pPr>
            <a:r>
              <a:rPr lang="vi-VN" sz="1200" dirty="0">
                <a:latin typeface="Arial" panose="020B0604020202020204" pitchFamily="34" charset="0"/>
                <a:cs typeface="Arial" panose="020B0604020202020204" pitchFamily="34" charset="0"/>
              </a:rPr>
              <a:t>Khách từ 65-76 tuổi: 1,050,000,000 VNĐ</a:t>
            </a:r>
          </a:p>
          <a:p>
            <a:pPr marL="171450" indent="-171450">
              <a:lnSpc>
                <a:spcPct val="120000"/>
              </a:lnSpc>
              <a:spcBef>
                <a:spcPts val="0"/>
              </a:spcBef>
              <a:spcAft>
                <a:spcPts val="0"/>
              </a:spcAft>
              <a:buClr>
                <a:srgbClr val="000000"/>
              </a:buClr>
              <a:buFont typeface="Wingdings" panose="05000000000000000000" charset="0"/>
              <a:buChar char="v"/>
            </a:pPr>
            <a:r>
              <a:rPr lang="vi-VN" sz="1200" dirty="0">
                <a:latin typeface="Arial" panose="020B0604020202020204" pitchFamily="34" charset="0"/>
                <a:cs typeface="Arial" panose="020B0604020202020204" pitchFamily="34" charset="0"/>
              </a:rPr>
              <a:t>+ Mức phổ thông theo yêu cầu của hãng bảo hiểm AIG:</a:t>
            </a:r>
          </a:p>
          <a:p>
            <a:pPr marL="171450" indent="-171450">
              <a:lnSpc>
                <a:spcPct val="120000"/>
              </a:lnSpc>
              <a:spcBef>
                <a:spcPts val="0"/>
              </a:spcBef>
              <a:spcAft>
                <a:spcPts val="0"/>
              </a:spcAft>
              <a:buClr>
                <a:srgbClr val="000000"/>
              </a:buClr>
              <a:buFont typeface="Wingdings" panose="05000000000000000000" charset="0"/>
              <a:buChar char="v"/>
            </a:pPr>
            <a:r>
              <a:rPr lang="vi-VN" sz="1200" dirty="0">
                <a:latin typeface="Arial" panose="020B0604020202020204" pitchFamily="34" charset="0"/>
                <a:cs typeface="Arial" panose="020B0604020202020204" pitchFamily="34" charset="0"/>
              </a:rPr>
              <a:t>Trẻ em 18 tuổi: 1,575,000,000 VNĐ</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C6333F87-6348-F3B3-BE17-93108D40BECF}"/>
              </a:ext>
            </a:extLst>
          </p:cNvPr>
          <p:cNvSpPr txBox="1"/>
          <p:nvPr/>
        </p:nvSpPr>
        <p:spPr>
          <a:xfrm>
            <a:off x="200025" y="884516"/>
            <a:ext cx="3091815" cy="306705"/>
          </a:xfrm>
          <a:prstGeom prst="rect">
            <a:avLst/>
          </a:prstGeom>
          <a:noFill/>
        </p:spPr>
        <p:txBody>
          <a:bodyPr wrap="square" rtlCol="0">
            <a:spAutoFit/>
          </a:bodyPr>
          <a:lstStyle/>
          <a:p>
            <a:r>
              <a:rPr lang="en-US" sz="1400" b="1" u="sng" dirty="0">
                <a:solidFill>
                  <a:srgbClr val="2365AD"/>
                </a:solidFill>
                <a:latin typeface="Arial" panose="020B0604020202020204" pitchFamily="34" charset="0"/>
                <a:cs typeface="Arial" panose="020B0604020202020204" pitchFamily="34" charset="0"/>
              </a:rPr>
              <a:t>GIÁ TOUR </a:t>
            </a:r>
            <a:r>
              <a:rPr lang="en-US" sz="1400" b="1" u="sng" dirty="0">
                <a:solidFill>
                  <a:srgbClr val="FF0000"/>
                </a:solidFill>
                <a:latin typeface="Arial" panose="020B0604020202020204" pitchFamily="34" charset="0"/>
                <a:cs typeface="Arial" panose="020B0604020202020204" pitchFamily="34" charset="0"/>
              </a:rPr>
              <a:t>KHÔNG</a:t>
            </a:r>
            <a:r>
              <a:rPr lang="en-US" sz="1400" b="1" u="sng" dirty="0">
                <a:solidFill>
                  <a:srgbClr val="2365AD"/>
                </a:solidFill>
                <a:latin typeface="Arial" panose="020B0604020202020204" pitchFamily="34" charset="0"/>
                <a:cs typeface="Arial" panose="020B0604020202020204" pitchFamily="34" charset="0"/>
              </a:rPr>
              <a:t> BAO GỒM:</a:t>
            </a:r>
          </a:p>
        </p:txBody>
      </p:sp>
      <p:sp>
        <p:nvSpPr>
          <p:cNvPr id="3" name="TextBox 2">
            <a:extLst>
              <a:ext uri="{FF2B5EF4-FFF2-40B4-BE49-F238E27FC236}">
                <a16:creationId xmlns:a16="http://schemas.microsoft.com/office/drawing/2014/main" id="{AE574BFE-96E6-9CC4-E65D-4EA66AD8C2E0}"/>
              </a:ext>
            </a:extLst>
          </p:cNvPr>
          <p:cNvSpPr txBox="1"/>
          <p:nvPr/>
        </p:nvSpPr>
        <p:spPr>
          <a:xfrm>
            <a:off x="200025" y="1292899"/>
            <a:ext cx="6396990" cy="2695441"/>
          </a:xfrm>
          <a:prstGeom prst="rect">
            <a:avLst/>
          </a:prstGeom>
          <a:noFill/>
        </p:spPr>
        <p:txBody>
          <a:bodyPr wrap="square" rtlCol="0">
            <a:noAutofit/>
          </a:bodyPr>
          <a:lstStyle/>
          <a:p>
            <a:pPr marL="171450" indent="-171450">
              <a:lnSpc>
                <a:spcPct val="120000"/>
              </a:lnSpc>
              <a:spcBef>
                <a:spcPts val="0"/>
              </a:spcBef>
              <a:spcAft>
                <a:spcPts val="0"/>
              </a:spcAft>
              <a:buClr>
                <a:srgbClr val="000000"/>
              </a:buClr>
              <a:buFont typeface="Wingdings" panose="05000000000000000000" charset="0"/>
              <a:buChar char="v"/>
            </a:pPr>
            <a:r>
              <a:rPr lang="vi-VN" sz="1200" b="1" dirty="0">
                <a:solidFill>
                  <a:schemeClr val="accent1"/>
                </a:solidFill>
                <a:latin typeface="Arial" panose="020B0604020202020204" pitchFamily="34" charset="0"/>
                <a:cs typeface="Arial" panose="020B0604020202020204" pitchFamily="34" charset="0"/>
              </a:rPr>
              <a:t>Tiền bồi dưỡng (tip) cho hướng dẫn viên: </a:t>
            </a:r>
            <a:r>
              <a:rPr lang="en-US" sz="1200" b="1" dirty="0">
                <a:solidFill>
                  <a:schemeClr val="accent1"/>
                </a:solidFill>
                <a:latin typeface="Arial" panose="020B0604020202020204" pitchFamily="34" charset="0"/>
                <a:cs typeface="Arial" panose="020B0604020202020204" pitchFamily="34" charset="0"/>
              </a:rPr>
              <a:t>8</a:t>
            </a:r>
            <a:r>
              <a:rPr lang="vi-VN" sz="1200" b="1" dirty="0">
                <a:solidFill>
                  <a:schemeClr val="accent1"/>
                </a:solidFill>
                <a:latin typeface="Arial" panose="020B0604020202020204" pitchFamily="34" charset="0"/>
                <a:cs typeface="Arial" panose="020B0604020202020204" pitchFamily="34" charset="0"/>
              </a:rPr>
              <a:t> </a:t>
            </a:r>
            <a:r>
              <a:rPr lang="en-US" sz="1200" b="1" dirty="0">
                <a:solidFill>
                  <a:schemeClr val="accent1"/>
                </a:solidFill>
                <a:latin typeface="Arial" panose="020B0604020202020204" pitchFamily="34" charset="0"/>
                <a:cs typeface="Arial" panose="020B0604020202020204" pitchFamily="34" charset="0"/>
              </a:rPr>
              <a:t>Euro </a:t>
            </a:r>
            <a:r>
              <a:rPr lang="vi-VN" sz="1200" b="1" dirty="0">
                <a:solidFill>
                  <a:schemeClr val="accent1"/>
                </a:solidFill>
                <a:latin typeface="Arial" panose="020B0604020202020204" pitchFamily="34" charset="0"/>
                <a:cs typeface="Arial" panose="020B0604020202020204" pitchFamily="34" charset="0"/>
              </a:rPr>
              <a:t>x </a:t>
            </a:r>
            <a:r>
              <a:rPr lang="en-US" sz="1200" b="1" dirty="0">
                <a:solidFill>
                  <a:schemeClr val="accent1"/>
                </a:solidFill>
                <a:latin typeface="Arial" panose="020B0604020202020204" pitchFamily="34" charset="0"/>
                <a:cs typeface="Arial" panose="020B0604020202020204" pitchFamily="34" charset="0"/>
              </a:rPr>
              <a:t>7</a:t>
            </a:r>
            <a:r>
              <a:rPr lang="vi-VN" sz="1200" b="1" dirty="0">
                <a:solidFill>
                  <a:schemeClr val="accent1"/>
                </a:solidFill>
                <a:latin typeface="Arial" panose="020B0604020202020204" pitchFamily="34" charset="0"/>
                <a:cs typeface="Arial" panose="020B0604020202020204" pitchFamily="34" charset="0"/>
              </a:rPr>
              <a:t> ngày phục vụ = </a:t>
            </a:r>
            <a:r>
              <a:rPr lang="en-US" sz="1200" b="1" dirty="0">
                <a:solidFill>
                  <a:schemeClr val="accent1"/>
                </a:solidFill>
                <a:latin typeface="Arial" panose="020B0604020202020204" pitchFamily="34" charset="0"/>
                <a:cs typeface="Arial" panose="020B0604020202020204" pitchFamily="34" charset="0"/>
              </a:rPr>
              <a:t>56</a:t>
            </a:r>
            <a:r>
              <a:rPr lang="vi-VN" sz="1200" b="1" dirty="0">
                <a:solidFill>
                  <a:schemeClr val="accent1"/>
                </a:solidFill>
                <a:latin typeface="Arial" panose="020B0604020202020204" pitchFamily="34" charset="0"/>
                <a:cs typeface="Arial" panose="020B0604020202020204" pitchFamily="34" charset="0"/>
              </a:rPr>
              <a:t> </a:t>
            </a:r>
            <a:r>
              <a:rPr lang="en-US" sz="1200" b="1" dirty="0">
                <a:solidFill>
                  <a:schemeClr val="accent1"/>
                </a:solidFill>
                <a:latin typeface="Arial" panose="020B0604020202020204" pitchFamily="34" charset="0"/>
                <a:cs typeface="Arial" panose="020B0604020202020204" pitchFamily="34" charset="0"/>
              </a:rPr>
              <a:t>Euro</a:t>
            </a:r>
            <a:r>
              <a:rPr lang="vi-VN" sz="1200" b="1" dirty="0">
                <a:solidFill>
                  <a:schemeClr val="accent1"/>
                </a:solidFill>
                <a:latin typeface="Arial" panose="020B0604020202020204" pitchFamily="34" charset="0"/>
                <a:cs typeface="Arial" panose="020B0604020202020204" pitchFamily="34" charset="0"/>
              </a:rPr>
              <a:t>/ khách/ tour</a:t>
            </a:r>
          </a:p>
          <a:p>
            <a:pPr marL="171450" indent="-171450" algn="just">
              <a:lnSpc>
                <a:spcPct val="120000"/>
              </a:lnSpc>
              <a:spcBef>
                <a:spcPts val="0"/>
              </a:spcBef>
              <a:spcAft>
                <a:spcPts val="0"/>
              </a:spcAft>
              <a:buClr>
                <a:srgbClr val="000000"/>
              </a:buClr>
              <a:buFont typeface="Wingdings" panose="05000000000000000000" charset="0"/>
              <a:buChar char="v"/>
            </a:pPr>
            <a:r>
              <a:rPr lang="vi-VN" sz="1200" b="1" dirty="0">
                <a:solidFill>
                  <a:srgbClr val="2365AD"/>
                </a:solidFill>
                <a:latin typeface="Arial" panose="020B0604020202020204" pitchFamily="34" charset="0"/>
                <a:cs typeface="Arial" panose="020B0604020202020204" pitchFamily="34" charset="0"/>
              </a:rPr>
              <a:t>Hành lý </a:t>
            </a:r>
            <a:r>
              <a:rPr lang="en-US" sz="1200" b="1" dirty="0" err="1">
                <a:solidFill>
                  <a:srgbClr val="2365AD"/>
                </a:solidFill>
                <a:latin typeface="Arial" panose="020B0604020202020204" pitchFamily="34" charset="0"/>
                <a:cs typeface="Arial" panose="020B0604020202020204" pitchFamily="34" charset="0"/>
              </a:rPr>
              <a:t>ký</a:t>
            </a:r>
            <a:r>
              <a:rPr lang="en-US" sz="1200" b="1" dirty="0">
                <a:solidFill>
                  <a:srgbClr val="2365AD"/>
                </a:solidFill>
                <a:latin typeface="Arial" panose="020B0604020202020204" pitchFamily="34" charset="0"/>
                <a:cs typeface="Arial" panose="020B0604020202020204" pitchFamily="34" charset="0"/>
              </a:rPr>
              <a:t> </a:t>
            </a:r>
            <a:r>
              <a:rPr lang="en-US" sz="1200" b="1" dirty="0" err="1">
                <a:solidFill>
                  <a:srgbClr val="2365AD"/>
                </a:solidFill>
                <a:latin typeface="Arial" panose="020B0604020202020204" pitchFamily="34" charset="0"/>
                <a:cs typeface="Arial" panose="020B0604020202020204" pitchFamily="34" charset="0"/>
              </a:rPr>
              <a:t>gửi</a:t>
            </a:r>
            <a:r>
              <a:rPr lang="en-US" sz="1200" b="1" dirty="0">
                <a:solidFill>
                  <a:srgbClr val="2365AD"/>
                </a:solidFill>
                <a:latin typeface="Arial" panose="020B0604020202020204" pitchFamily="34" charset="0"/>
                <a:cs typeface="Arial" panose="020B0604020202020204" pitchFamily="34" charset="0"/>
              </a:rPr>
              <a:t> </a:t>
            </a:r>
            <a:r>
              <a:rPr lang="en-US" sz="1200" b="1" dirty="0" err="1">
                <a:solidFill>
                  <a:srgbClr val="2365AD"/>
                </a:solidFill>
                <a:latin typeface="Arial" panose="020B0604020202020204" pitchFamily="34" charset="0"/>
                <a:cs typeface="Arial" panose="020B0604020202020204" pitchFamily="34" charset="0"/>
              </a:rPr>
              <a:t>tối</a:t>
            </a:r>
            <a:r>
              <a:rPr lang="en-US" sz="1200" b="1" dirty="0">
                <a:solidFill>
                  <a:srgbClr val="2365AD"/>
                </a:solidFill>
                <a:latin typeface="Arial" panose="020B0604020202020204" pitchFamily="34" charset="0"/>
                <a:cs typeface="Arial" panose="020B0604020202020204" pitchFamily="34" charset="0"/>
              </a:rPr>
              <a:t> </a:t>
            </a:r>
            <a:r>
              <a:rPr lang="en-US" sz="1200" b="1" dirty="0" err="1">
                <a:solidFill>
                  <a:srgbClr val="2365AD"/>
                </a:solidFill>
                <a:latin typeface="Arial" panose="020B0604020202020204" pitchFamily="34" charset="0"/>
                <a:cs typeface="Arial" panose="020B0604020202020204" pitchFamily="34" charset="0"/>
              </a:rPr>
              <a:t>đa</a:t>
            </a:r>
            <a:r>
              <a:rPr lang="en-US" sz="1200" b="1" dirty="0">
                <a:solidFill>
                  <a:srgbClr val="2365AD"/>
                </a:solidFill>
                <a:latin typeface="Arial" panose="020B0604020202020204" pitchFamily="34" charset="0"/>
                <a:cs typeface="Arial" panose="020B0604020202020204" pitchFamily="34" charset="0"/>
              </a:rPr>
              <a:t> </a:t>
            </a:r>
            <a:r>
              <a:rPr lang="en-US" sz="1200" b="1" dirty="0" err="1">
                <a:solidFill>
                  <a:srgbClr val="2365AD"/>
                </a:solidFill>
                <a:latin typeface="Arial" panose="020B0604020202020204" pitchFamily="34" charset="0"/>
                <a:cs typeface="Arial" panose="020B0604020202020204" pitchFamily="34" charset="0"/>
              </a:rPr>
              <a:t>không</a:t>
            </a:r>
            <a:r>
              <a:rPr lang="en-US" sz="1200" b="1" dirty="0">
                <a:solidFill>
                  <a:srgbClr val="2365AD"/>
                </a:solidFill>
                <a:latin typeface="Arial" panose="020B0604020202020204" pitchFamily="34" charset="0"/>
                <a:cs typeface="Arial" panose="020B0604020202020204" pitchFamily="34" charset="0"/>
              </a:rPr>
              <a:t> </a:t>
            </a:r>
            <a:r>
              <a:rPr lang="en-US" sz="1200" b="1" dirty="0" err="1">
                <a:solidFill>
                  <a:srgbClr val="2365AD"/>
                </a:solidFill>
                <a:latin typeface="Arial" panose="020B0604020202020204" pitchFamily="34" charset="0"/>
                <a:cs typeface="Arial" panose="020B0604020202020204" pitchFamily="34" charset="0"/>
              </a:rPr>
              <a:t>quá</a:t>
            </a:r>
            <a:r>
              <a:rPr lang="en-US" sz="1200" b="1" dirty="0">
                <a:solidFill>
                  <a:srgbClr val="2365AD"/>
                </a:solidFill>
                <a:latin typeface="Arial" panose="020B0604020202020204" pitchFamily="34" charset="0"/>
                <a:cs typeface="Arial" panose="020B0604020202020204" pitchFamily="34" charset="0"/>
              </a:rPr>
              <a:t> 23kg/ </a:t>
            </a:r>
            <a:r>
              <a:rPr lang="en-US" sz="1200" b="1" dirty="0" err="1">
                <a:solidFill>
                  <a:srgbClr val="2365AD"/>
                </a:solidFill>
                <a:latin typeface="Arial" panose="020B0604020202020204" pitchFamily="34" charset="0"/>
                <a:cs typeface="Arial" panose="020B0604020202020204" pitchFamily="34" charset="0"/>
              </a:rPr>
              <a:t>kiện</a:t>
            </a:r>
            <a:r>
              <a:rPr lang="en-US" sz="1200" b="1" dirty="0">
                <a:solidFill>
                  <a:srgbClr val="2365AD"/>
                </a:solidFill>
                <a:latin typeface="Arial" panose="020B0604020202020204" pitchFamily="34" charset="0"/>
                <a:cs typeface="Arial" panose="020B0604020202020204" pitchFamily="34" charset="0"/>
              </a:rPr>
              <a:t>/</a:t>
            </a:r>
            <a:r>
              <a:rPr lang="en-US" sz="1200" b="1" dirty="0" err="1">
                <a:solidFill>
                  <a:srgbClr val="2365AD"/>
                </a:solidFill>
                <a:latin typeface="Arial" panose="020B0604020202020204" pitchFamily="34" charset="0"/>
                <a:cs typeface="Arial" panose="020B0604020202020204" pitchFamily="34" charset="0"/>
              </a:rPr>
              <a:t>khách</a:t>
            </a:r>
            <a:r>
              <a:rPr lang="en-US" sz="1200" b="1" dirty="0">
                <a:solidFill>
                  <a:srgbClr val="2365AD"/>
                </a:solidFill>
                <a:latin typeface="Arial" panose="020B0604020202020204" pitchFamily="34" charset="0"/>
                <a:cs typeface="Arial" panose="020B0604020202020204" pitchFamily="34" charset="0"/>
              </a:rPr>
              <a:t> ( </a:t>
            </a:r>
            <a:r>
              <a:rPr lang="en-US" sz="1200" b="1" dirty="0" err="1">
                <a:solidFill>
                  <a:srgbClr val="2365AD"/>
                </a:solidFill>
                <a:latin typeface="Arial" panose="020B0604020202020204" pitchFamily="34" charset="0"/>
                <a:cs typeface="Arial" panose="020B0604020202020204" pitchFamily="34" charset="0"/>
              </a:rPr>
              <a:t>Hạng</a:t>
            </a:r>
            <a:r>
              <a:rPr lang="en-US" sz="1200" b="1" dirty="0">
                <a:solidFill>
                  <a:srgbClr val="2365AD"/>
                </a:solidFill>
                <a:latin typeface="Arial" panose="020B0604020202020204" pitchFamily="34" charset="0"/>
                <a:cs typeface="Arial" panose="020B0604020202020204" pitchFamily="34" charset="0"/>
              </a:rPr>
              <a:t> </a:t>
            </a:r>
            <a:r>
              <a:rPr lang="en-US" sz="1200" b="1" dirty="0" err="1">
                <a:solidFill>
                  <a:srgbClr val="2365AD"/>
                </a:solidFill>
                <a:latin typeface="Arial" panose="020B0604020202020204" pitchFamily="34" charset="0"/>
                <a:cs typeface="Arial" panose="020B0604020202020204" pitchFamily="34" charset="0"/>
              </a:rPr>
              <a:t>phổ</a:t>
            </a:r>
            <a:r>
              <a:rPr lang="en-US" sz="1200" b="1" dirty="0">
                <a:solidFill>
                  <a:srgbClr val="2365AD"/>
                </a:solidFill>
                <a:latin typeface="Arial" panose="020B0604020202020204" pitchFamily="34" charset="0"/>
                <a:cs typeface="Arial" panose="020B0604020202020204" pitchFamily="34" charset="0"/>
              </a:rPr>
              <a:t> </a:t>
            </a:r>
            <a:r>
              <a:rPr lang="en-US" sz="1200" b="1" dirty="0" err="1">
                <a:solidFill>
                  <a:srgbClr val="2365AD"/>
                </a:solidFill>
                <a:latin typeface="Arial" panose="020B0604020202020204" pitchFamily="34" charset="0"/>
                <a:cs typeface="Arial" panose="020B0604020202020204" pitchFamily="34" charset="0"/>
              </a:rPr>
              <a:t>thông</a:t>
            </a:r>
            <a:r>
              <a:rPr lang="en-US" sz="1200" b="1" dirty="0">
                <a:solidFill>
                  <a:srgbClr val="2365AD"/>
                </a:solidFill>
                <a:latin typeface="Arial" panose="020B0604020202020204" pitchFamily="34" charset="0"/>
                <a:cs typeface="Arial" panose="020B0604020202020204" pitchFamily="34" charset="0"/>
              </a:rPr>
              <a:t>)</a:t>
            </a:r>
          </a:p>
          <a:p>
            <a:pPr marL="171450" indent="-171450" algn="just">
              <a:lnSpc>
                <a:spcPct val="120000"/>
              </a:lnSpc>
              <a:spcBef>
                <a:spcPts val="0"/>
              </a:spcBef>
              <a:spcAft>
                <a:spcPts val="0"/>
              </a:spcAft>
              <a:buClr>
                <a:srgbClr val="000000"/>
              </a:buClr>
              <a:buFont typeface="Wingdings" panose="05000000000000000000" charset="0"/>
              <a:buChar char="v"/>
            </a:pPr>
            <a:r>
              <a:rPr lang="en-US" sz="1200" b="1" dirty="0" err="1">
                <a:solidFill>
                  <a:srgbClr val="2365AD"/>
                </a:solidFill>
                <a:latin typeface="Arial" panose="020B0604020202020204" pitchFamily="34" charset="0"/>
                <a:cs typeface="Arial" panose="020B0604020202020204" pitchFamily="34" charset="0"/>
              </a:rPr>
              <a:t>Hành</a:t>
            </a:r>
            <a:r>
              <a:rPr lang="en-US" sz="1200" b="1" dirty="0">
                <a:solidFill>
                  <a:srgbClr val="2365AD"/>
                </a:solidFill>
                <a:latin typeface="Arial" panose="020B0604020202020204" pitchFamily="34" charset="0"/>
                <a:cs typeface="Arial" panose="020B0604020202020204" pitchFamily="34" charset="0"/>
              </a:rPr>
              <a:t> </a:t>
            </a:r>
            <a:r>
              <a:rPr lang="en-US" sz="1200" b="1" dirty="0" err="1">
                <a:solidFill>
                  <a:srgbClr val="2365AD"/>
                </a:solidFill>
                <a:latin typeface="Arial" panose="020B0604020202020204" pitchFamily="34" charset="0"/>
                <a:cs typeface="Arial" panose="020B0604020202020204" pitchFamily="34" charset="0"/>
              </a:rPr>
              <a:t>lý</a:t>
            </a:r>
            <a:r>
              <a:rPr lang="en-US" sz="1200" b="1" dirty="0">
                <a:solidFill>
                  <a:srgbClr val="2365AD"/>
                </a:solidFill>
                <a:latin typeface="Arial" panose="020B0604020202020204" pitchFamily="34" charset="0"/>
                <a:cs typeface="Arial" panose="020B0604020202020204" pitchFamily="34" charset="0"/>
              </a:rPr>
              <a:t> </a:t>
            </a:r>
            <a:r>
              <a:rPr lang="en-US" sz="1200" b="1" dirty="0" err="1">
                <a:solidFill>
                  <a:srgbClr val="2365AD"/>
                </a:solidFill>
                <a:latin typeface="Arial" panose="020B0604020202020204" pitchFamily="34" charset="0"/>
                <a:cs typeface="Arial" panose="020B0604020202020204" pitchFamily="34" charset="0"/>
              </a:rPr>
              <a:t>xách</a:t>
            </a:r>
            <a:r>
              <a:rPr lang="en-US" sz="1200" b="1" dirty="0">
                <a:solidFill>
                  <a:srgbClr val="2365AD"/>
                </a:solidFill>
                <a:latin typeface="Arial" panose="020B0604020202020204" pitchFamily="34" charset="0"/>
                <a:cs typeface="Arial" panose="020B0604020202020204" pitchFamily="34" charset="0"/>
              </a:rPr>
              <a:t> </a:t>
            </a:r>
            <a:r>
              <a:rPr lang="en-US" sz="1200" b="1" dirty="0" err="1">
                <a:solidFill>
                  <a:srgbClr val="2365AD"/>
                </a:solidFill>
                <a:latin typeface="Arial" panose="020B0604020202020204" pitchFamily="34" charset="0"/>
                <a:cs typeface="Arial" panose="020B0604020202020204" pitchFamily="34" charset="0"/>
              </a:rPr>
              <a:t>tay</a:t>
            </a:r>
            <a:r>
              <a:rPr lang="en-US" sz="1200" b="1" dirty="0">
                <a:solidFill>
                  <a:srgbClr val="2365AD"/>
                </a:solidFill>
                <a:latin typeface="Arial" panose="020B0604020202020204" pitchFamily="34" charset="0"/>
                <a:cs typeface="Arial" panose="020B0604020202020204" pitchFamily="34" charset="0"/>
              </a:rPr>
              <a:t> </a:t>
            </a:r>
            <a:r>
              <a:rPr lang="en-US" sz="1200" b="1" dirty="0" err="1">
                <a:solidFill>
                  <a:srgbClr val="2365AD"/>
                </a:solidFill>
                <a:latin typeface="Arial" panose="020B0604020202020204" pitchFamily="34" charset="0"/>
                <a:cs typeface="Arial" panose="020B0604020202020204" pitchFamily="34" charset="0"/>
              </a:rPr>
              <a:t>tối</a:t>
            </a:r>
            <a:r>
              <a:rPr lang="en-US" sz="1200" b="1" dirty="0">
                <a:solidFill>
                  <a:srgbClr val="2365AD"/>
                </a:solidFill>
                <a:latin typeface="Arial" panose="020B0604020202020204" pitchFamily="34" charset="0"/>
                <a:cs typeface="Arial" panose="020B0604020202020204" pitchFamily="34" charset="0"/>
              </a:rPr>
              <a:t> </a:t>
            </a:r>
            <a:r>
              <a:rPr lang="en-US" sz="1200" b="1" dirty="0" err="1">
                <a:solidFill>
                  <a:srgbClr val="2365AD"/>
                </a:solidFill>
                <a:latin typeface="Arial" panose="020B0604020202020204" pitchFamily="34" charset="0"/>
                <a:cs typeface="Arial" panose="020B0604020202020204" pitchFamily="34" charset="0"/>
              </a:rPr>
              <a:t>đa</a:t>
            </a:r>
            <a:r>
              <a:rPr lang="en-US" sz="1200" b="1" dirty="0">
                <a:solidFill>
                  <a:srgbClr val="2365AD"/>
                </a:solidFill>
                <a:latin typeface="Arial" panose="020B0604020202020204" pitchFamily="34" charset="0"/>
                <a:cs typeface="Arial" panose="020B0604020202020204" pitchFamily="34" charset="0"/>
              </a:rPr>
              <a:t> </a:t>
            </a:r>
            <a:r>
              <a:rPr lang="en-US" sz="1200" b="1" dirty="0" err="1">
                <a:solidFill>
                  <a:srgbClr val="2365AD"/>
                </a:solidFill>
                <a:latin typeface="Arial" panose="020B0604020202020204" pitchFamily="34" charset="0"/>
                <a:cs typeface="Arial" panose="020B0604020202020204" pitchFamily="34" charset="0"/>
              </a:rPr>
              <a:t>không</a:t>
            </a:r>
            <a:r>
              <a:rPr lang="en-US" sz="1200" b="1" dirty="0">
                <a:solidFill>
                  <a:srgbClr val="2365AD"/>
                </a:solidFill>
                <a:latin typeface="Arial" panose="020B0604020202020204" pitchFamily="34" charset="0"/>
                <a:cs typeface="Arial" panose="020B0604020202020204" pitchFamily="34" charset="0"/>
              </a:rPr>
              <a:t> </a:t>
            </a:r>
            <a:r>
              <a:rPr lang="en-US" sz="1200" b="1" dirty="0" err="1">
                <a:solidFill>
                  <a:srgbClr val="2365AD"/>
                </a:solidFill>
                <a:latin typeface="Arial" panose="020B0604020202020204" pitchFamily="34" charset="0"/>
                <a:cs typeface="Arial" panose="020B0604020202020204" pitchFamily="34" charset="0"/>
              </a:rPr>
              <a:t>quá</a:t>
            </a:r>
            <a:r>
              <a:rPr lang="en-US" sz="1200" b="1" dirty="0">
                <a:solidFill>
                  <a:srgbClr val="2365AD"/>
                </a:solidFill>
                <a:latin typeface="Arial" panose="020B0604020202020204" pitchFamily="34" charset="0"/>
                <a:cs typeface="Arial" panose="020B0604020202020204" pitchFamily="34" charset="0"/>
              </a:rPr>
              <a:t> 10kg/ </a:t>
            </a:r>
            <a:r>
              <a:rPr lang="en-US" sz="1200" b="1" dirty="0" err="1">
                <a:solidFill>
                  <a:srgbClr val="2365AD"/>
                </a:solidFill>
                <a:latin typeface="Arial" panose="020B0604020202020204" pitchFamily="34" charset="0"/>
                <a:cs typeface="Arial" panose="020B0604020202020204" pitchFamily="34" charset="0"/>
              </a:rPr>
              <a:t>kiện</a:t>
            </a:r>
            <a:r>
              <a:rPr lang="en-US" sz="1200" b="1" dirty="0">
                <a:solidFill>
                  <a:srgbClr val="2365AD"/>
                </a:solidFill>
                <a:latin typeface="Arial" panose="020B0604020202020204" pitchFamily="34" charset="0"/>
                <a:cs typeface="Arial" panose="020B0604020202020204" pitchFamily="34" charset="0"/>
              </a:rPr>
              <a:t>/ </a:t>
            </a:r>
            <a:r>
              <a:rPr lang="en-US" sz="1200" b="1" dirty="0" err="1">
                <a:solidFill>
                  <a:srgbClr val="2365AD"/>
                </a:solidFill>
                <a:latin typeface="Arial" panose="020B0604020202020204" pitchFamily="34" charset="0"/>
                <a:cs typeface="Arial" panose="020B0604020202020204" pitchFamily="34" charset="0"/>
              </a:rPr>
              <a:t>khách</a:t>
            </a:r>
            <a:r>
              <a:rPr lang="en-US" sz="1200" b="1" dirty="0">
                <a:solidFill>
                  <a:srgbClr val="2365AD"/>
                </a:solidFill>
                <a:latin typeface="Arial" panose="020B0604020202020204" pitchFamily="34" charset="0"/>
                <a:cs typeface="Arial" panose="020B0604020202020204" pitchFamily="34" charset="0"/>
              </a:rPr>
              <a:t> ( </a:t>
            </a:r>
            <a:r>
              <a:rPr lang="en-US" sz="1200" b="1" dirty="0" err="1">
                <a:solidFill>
                  <a:srgbClr val="2365AD"/>
                </a:solidFill>
                <a:latin typeface="Arial" panose="020B0604020202020204" pitchFamily="34" charset="0"/>
                <a:cs typeface="Arial" panose="020B0604020202020204" pitchFamily="34" charset="0"/>
              </a:rPr>
              <a:t>Hạng</a:t>
            </a:r>
            <a:r>
              <a:rPr lang="en-US" sz="1200" b="1" dirty="0">
                <a:solidFill>
                  <a:srgbClr val="2365AD"/>
                </a:solidFill>
                <a:latin typeface="Arial" panose="020B0604020202020204" pitchFamily="34" charset="0"/>
                <a:cs typeface="Arial" panose="020B0604020202020204" pitchFamily="34" charset="0"/>
              </a:rPr>
              <a:t> </a:t>
            </a:r>
            <a:r>
              <a:rPr lang="en-US" sz="1200" b="1" dirty="0" err="1">
                <a:solidFill>
                  <a:srgbClr val="2365AD"/>
                </a:solidFill>
                <a:latin typeface="Arial" panose="020B0604020202020204" pitchFamily="34" charset="0"/>
                <a:cs typeface="Arial" panose="020B0604020202020204" pitchFamily="34" charset="0"/>
              </a:rPr>
              <a:t>phổ</a:t>
            </a:r>
            <a:r>
              <a:rPr lang="en-US" sz="1200" b="1" dirty="0">
                <a:solidFill>
                  <a:srgbClr val="2365AD"/>
                </a:solidFill>
                <a:latin typeface="Arial" panose="020B0604020202020204" pitchFamily="34" charset="0"/>
                <a:cs typeface="Arial" panose="020B0604020202020204" pitchFamily="34" charset="0"/>
              </a:rPr>
              <a:t> </a:t>
            </a:r>
            <a:r>
              <a:rPr lang="en-US" sz="1200" b="1" dirty="0" err="1">
                <a:solidFill>
                  <a:srgbClr val="2365AD"/>
                </a:solidFill>
                <a:latin typeface="Arial" panose="020B0604020202020204" pitchFamily="34" charset="0"/>
                <a:cs typeface="Arial" panose="020B0604020202020204" pitchFamily="34" charset="0"/>
              </a:rPr>
              <a:t>thông</a:t>
            </a:r>
            <a:r>
              <a:rPr lang="en-US" sz="1200" b="1" dirty="0">
                <a:solidFill>
                  <a:srgbClr val="2365AD"/>
                </a:solidFill>
                <a:latin typeface="Arial" panose="020B0604020202020204" pitchFamily="34" charset="0"/>
                <a:cs typeface="Arial" panose="020B0604020202020204" pitchFamily="34" charset="0"/>
              </a:rPr>
              <a:t>)</a:t>
            </a:r>
            <a:endParaRPr lang="vi-VN" sz="1200" b="1" dirty="0">
              <a:solidFill>
                <a:srgbClr val="2365AD"/>
              </a:solidFill>
              <a:latin typeface="Arial" panose="020B0604020202020204" pitchFamily="34" charset="0"/>
              <a:cs typeface="Arial" panose="020B0604020202020204" pitchFamily="34" charset="0"/>
            </a:endParaRPr>
          </a:p>
          <a:p>
            <a:pPr marL="171450" indent="-171450" algn="just">
              <a:lnSpc>
                <a:spcPct val="120000"/>
              </a:lnSpc>
              <a:spcBef>
                <a:spcPts val="0"/>
              </a:spcBef>
              <a:spcAft>
                <a:spcPts val="0"/>
              </a:spcAft>
              <a:buClr>
                <a:srgbClr val="000000"/>
              </a:buClr>
              <a:buFont typeface="Wingdings" panose="05000000000000000000" charset="0"/>
              <a:buChar char="v"/>
            </a:pPr>
            <a:r>
              <a:rPr lang="vi-VN" sz="1200" dirty="0">
                <a:latin typeface="Arial" panose="020B0604020202020204" pitchFamily="34" charset="0"/>
                <a:cs typeface="Arial" panose="020B0604020202020204" pitchFamily="34" charset="0"/>
              </a:rPr>
              <a:t>Các show về đêm.</a:t>
            </a:r>
          </a:p>
          <a:p>
            <a:pPr marL="171450" indent="-171450" algn="just">
              <a:lnSpc>
                <a:spcPct val="120000"/>
              </a:lnSpc>
              <a:spcBef>
                <a:spcPts val="0"/>
              </a:spcBef>
              <a:spcAft>
                <a:spcPts val="0"/>
              </a:spcAft>
              <a:buClr>
                <a:srgbClr val="000000"/>
              </a:buClr>
              <a:buFont typeface="Wingdings" panose="05000000000000000000" charset="0"/>
              <a:buChar char="v"/>
            </a:pPr>
            <a:r>
              <a:rPr lang="vi-VN" sz="1200" dirty="0">
                <a:latin typeface="Arial" panose="020B0604020202020204" pitchFamily="34" charset="0"/>
                <a:cs typeface="Arial" panose="020B0604020202020204" pitchFamily="34" charset="0"/>
              </a:rPr>
              <a:t>Điện thoại, giặt ủi, nước uống trong phòng khách sạn.</a:t>
            </a:r>
          </a:p>
          <a:p>
            <a:pPr marL="171450" indent="-171450" algn="just">
              <a:lnSpc>
                <a:spcPct val="120000"/>
              </a:lnSpc>
              <a:spcBef>
                <a:spcPts val="0"/>
              </a:spcBef>
              <a:spcAft>
                <a:spcPts val="0"/>
              </a:spcAft>
              <a:buClr>
                <a:srgbClr val="000000"/>
              </a:buClr>
              <a:buFont typeface="Wingdings" panose="05000000000000000000" charset="0"/>
              <a:buChar char="v"/>
            </a:pPr>
            <a:r>
              <a:rPr lang="vi-VN" sz="1200" dirty="0">
                <a:latin typeface="Arial" panose="020B0604020202020204" pitchFamily="34" charset="0"/>
                <a:cs typeface="Arial" panose="020B0604020202020204" pitchFamily="34" charset="0"/>
              </a:rPr>
              <a:t>Xe vận chuyển ngoài chương trình.</a:t>
            </a:r>
          </a:p>
          <a:p>
            <a:pPr marL="171450" indent="-171450" algn="just">
              <a:lnSpc>
                <a:spcPct val="120000"/>
              </a:lnSpc>
              <a:spcBef>
                <a:spcPts val="0"/>
              </a:spcBef>
              <a:spcAft>
                <a:spcPts val="0"/>
              </a:spcAft>
              <a:buClr>
                <a:srgbClr val="000000"/>
              </a:buClr>
              <a:buFont typeface="Wingdings" panose="05000000000000000000" charset="0"/>
              <a:buChar char="v"/>
            </a:pPr>
            <a:r>
              <a:rPr lang="vi-VN" sz="1200" dirty="0">
                <a:latin typeface="Arial" panose="020B0604020202020204" pitchFamily="34" charset="0"/>
                <a:cs typeface="Arial" panose="020B0604020202020204" pitchFamily="34" charset="0"/>
              </a:rPr>
              <a:t>Các chi phí liên quan đến Covid trong quá trình đi tour sẽ không bao gồm trong tour. </a:t>
            </a:r>
          </a:p>
          <a:p>
            <a:pPr marL="171450" indent="-171450" algn="just">
              <a:lnSpc>
                <a:spcPct val="120000"/>
              </a:lnSpc>
              <a:spcBef>
                <a:spcPts val="0"/>
              </a:spcBef>
              <a:spcAft>
                <a:spcPts val="0"/>
              </a:spcAft>
              <a:buClr>
                <a:srgbClr val="000000"/>
              </a:buClr>
              <a:buFont typeface="Wingdings" panose="05000000000000000000" charset="0"/>
              <a:buChar char="v"/>
            </a:pPr>
            <a:r>
              <a:rPr lang="vi-VN" sz="1200" dirty="0">
                <a:latin typeface="Arial" panose="020B0604020202020204" pitchFamily="34" charset="0"/>
                <a:cs typeface="Arial" panose="020B0604020202020204" pitchFamily="34" charset="0"/>
              </a:rPr>
              <a:t>Hoàn Mỹ hỗ trợ liên lạc các dịch vụ giúp khách.</a:t>
            </a:r>
          </a:p>
          <a:p>
            <a:pPr marL="171450" indent="-171450" algn="just">
              <a:lnSpc>
                <a:spcPct val="120000"/>
              </a:lnSpc>
              <a:spcBef>
                <a:spcPts val="0"/>
              </a:spcBef>
              <a:spcAft>
                <a:spcPts val="0"/>
              </a:spcAft>
              <a:buClr>
                <a:srgbClr val="000000"/>
              </a:buClr>
              <a:buFont typeface="Wingdings" panose="05000000000000000000" charset="0"/>
              <a:buChar char="v"/>
            </a:pPr>
            <a:r>
              <a:rPr lang="vi-VN" sz="1200" dirty="0">
                <a:latin typeface="Arial" panose="020B0604020202020204" pitchFamily="34" charset="0"/>
                <a:cs typeface="Arial" panose="020B0604020202020204" pitchFamily="34" charset="0"/>
              </a:rPr>
              <a:t>Phí visa tái nhập cảnh Việt Nam (phụ thu đối với Việt Kiều/ khách mang quốc tịch nước ngoài có visa vào Việt Nam 1 lần). </a:t>
            </a:r>
          </a:p>
          <a:p>
            <a:pPr marL="171450" indent="-171450" algn="just">
              <a:lnSpc>
                <a:spcPct val="120000"/>
              </a:lnSpc>
              <a:spcBef>
                <a:spcPts val="0"/>
              </a:spcBef>
              <a:spcAft>
                <a:spcPts val="0"/>
              </a:spcAft>
              <a:buClr>
                <a:srgbClr val="000000"/>
              </a:buClr>
              <a:buFont typeface="Wingdings" panose="05000000000000000000" charset="0"/>
              <a:buChar char="v"/>
            </a:pPr>
            <a:r>
              <a:rPr lang="vi-VN" sz="1200" b="1" dirty="0">
                <a:solidFill>
                  <a:schemeClr val="accent1"/>
                </a:solidFill>
                <a:latin typeface="Arial" panose="020B0604020202020204" pitchFamily="34" charset="0"/>
                <a:cs typeface="Arial" panose="020B0604020202020204" pitchFamily="34" charset="0"/>
              </a:rPr>
              <a:t>Phụ thu phí phòng đơn : </a:t>
            </a:r>
            <a:r>
              <a:rPr lang="en-US" sz="1200" b="1" dirty="0">
                <a:solidFill>
                  <a:schemeClr val="accent1"/>
                </a:solidFill>
                <a:latin typeface="Arial" panose="020B0604020202020204" pitchFamily="34" charset="0"/>
                <a:cs typeface="Arial" panose="020B0604020202020204" pitchFamily="34" charset="0"/>
              </a:rPr>
              <a:t>12.0</a:t>
            </a:r>
            <a:r>
              <a:rPr lang="vi-VN" sz="1200" b="1" dirty="0">
                <a:solidFill>
                  <a:schemeClr val="accent1"/>
                </a:solidFill>
                <a:latin typeface="Arial" panose="020B0604020202020204" pitchFamily="34" charset="0"/>
                <a:cs typeface="Arial" panose="020B0604020202020204" pitchFamily="34" charset="0"/>
              </a:rPr>
              <a:t>00.000 VNĐ/khách/hành trình.</a:t>
            </a:r>
            <a:endParaRPr sz="1200" b="1" i="1" dirty="0">
              <a:solidFill>
                <a:schemeClr val="accent1"/>
              </a:solidFill>
              <a:latin typeface="Arial" panose="020B0604020202020204" pitchFamily="34" charset="0"/>
              <a:cs typeface="Arial" panose="020B0604020202020204" pitchFamily="34" charset="0"/>
            </a:endParaRPr>
          </a:p>
        </p:txBody>
      </p:sp>
      <p:sp>
        <p:nvSpPr>
          <p:cNvPr id="4" name="TextBox 5">
            <a:extLst>
              <a:ext uri="{FF2B5EF4-FFF2-40B4-BE49-F238E27FC236}">
                <a16:creationId xmlns:a16="http://schemas.microsoft.com/office/drawing/2014/main" id="{8FB60A0A-7B71-588C-4999-023E6FCD1B6B}"/>
              </a:ext>
            </a:extLst>
          </p:cNvPr>
          <p:cNvSpPr txBox="1"/>
          <p:nvPr/>
        </p:nvSpPr>
        <p:spPr>
          <a:xfrm>
            <a:off x="306705" y="4167993"/>
            <a:ext cx="3091815" cy="306705"/>
          </a:xfrm>
          <a:prstGeom prst="rect">
            <a:avLst/>
          </a:prstGeom>
          <a:noFill/>
        </p:spPr>
        <p:txBody>
          <a:bodyPr wrap="square" rtlCol="0">
            <a:spAutoFit/>
          </a:bodyPr>
          <a:lstStyle/>
          <a:p>
            <a:r>
              <a:rPr lang="en-US" sz="1400" b="1" u="sng" dirty="0">
                <a:solidFill>
                  <a:schemeClr val="accent1">
                    <a:lumMod val="75000"/>
                  </a:schemeClr>
                </a:solidFill>
                <a:latin typeface="Arial" panose="020B0604020202020204" pitchFamily="34" charset="0"/>
                <a:cs typeface="Arial" panose="020B0604020202020204" pitchFamily="34" charset="0"/>
              </a:rPr>
              <a:t>GHI CHÚ</a:t>
            </a:r>
            <a:r>
              <a:rPr lang="en-US" sz="1400" b="1" dirty="0">
                <a:solidFill>
                  <a:schemeClr val="accent1">
                    <a:lumMod val="75000"/>
                  </a:schemeClr>
                </a:solidFill>
                <a:latin typeface="Arial" panose="020B0604020202020204" pitchFamily="34" charset="0"/>
                <a:cs typeface="Arial" panose="020B0604020202020204" pitchFamily="34" charset="0"/>
              </a:rPr>
              <a:t>:</a:t>
            </a:r>
          </a:p>
        </p:txBody>
      </p:sp>
      <p:sp>
        <p:nvSpPr>
          <p:cNvPr id="5" name="TextBox 4">
            <a:extLst>
              <a:ext uri="{FF2B5EF4-FFF2-40B4-BE49-F238E27FC236}">
                <a16:creationId xmlns:a16="http://schemas.microsoft.com/office/drawing/2014/main" id="{E3750DB4-D274-5E9E-2534-D03CB887F65F}"/>
              </a:ext>
            </a:extLst>
          </p:cNvPr>
          <p:cNvSpPr txBox="1"/>
          <p:nvPr/>
        </p:nvSpPr>
        <p:spPr>
          <a:xfrm>
            <a:off x="230505" y="4654351"/>
            <a:ext cx="6396990" cy="3536276"/>
          </a:xfrm>
          <a:prstGeom prst="rect">
            <a:avLst/>
          </a:prstGeom>
          <a:noFill/>
        </p:spPr>
        <p:txBody>
          <a:bodyPr wrap="square" rtlCol="0">
            <a:noAutofit/>
          </a:bodyPr>
          <a:lstStyle/>
          <a:p>
            <a:pPr marL="171450" marR="0" lvl="0" indent="-171450" algn="l" defTabSz="457200" rtl="0" eaLnBrk="1" fontAlgn="auto" latinLnBrk="0" hangingPunct="1">
              <a:lnSpc>
                <a:spcPct val="120000"/>
              </a:lnSpc>
              <a:spcBef>
                <a:spcPts val="0"/>
              </a:spcBef>
              <a:spcAft>
                <a:spcPts val="0"/>
              </a:spcAft>
              <a:buClr>
                <a:srgbClr val="034DA2"/>
              </a:buClr>
              <a:buSzTx/>
              <a:buFont typeface="Wingdings" panose="05000000000000000000" pitchFamily="2" charset="2"/>
              <a:buChar char="v"/>
              <a:tabLst/>
              <a:defRPr/>
            </a:pPr>
            <a:r>
              <a:rPr kumimoji="0" lang="vi-VN" sz="1200" b="0" i="1" u="none" strike="noStrike" kern="1200" cap="none" spc="0" normalizeH="0" baseline="0" noProof="0" dirty="0">
                <a:ln>
                  <a:noFill/>
                </a:ln>
                <a:solidFill>
                  <a:prstClr val="black"/>
                </a:solidFill>
                <a:effectLst/>
                <a:uLnTx/>
                <a:uFillTx/>
                <a:latin typeface="Arial" panose="020B0604020202020204" pitchFamily="34" charset="0"/>
                <a:ea typeface="+mn-ea"/>
                <a:cs typeface="+mn-cs"/>
              </a:rPr>
              <a:t>Quý khách từ 70 tuổi đến dưới 75 tuổi: Cần ký cam kết về sức khoẻ với Du lịch Hoàn Mỹ.</a:t>
            </a:r>
          </a:p>
          <a:p>
            <a:pPr marL="171450" marR="0" lvl="0" indent="-171450" algn="l" defTabSz="457200" rtl="0" eaLnBrk="1" fontAlgn="auto" latinLnBrk="0" hangingPunct="1">
              <a:lnSpc>
                <a:spcPct val="120000"/>
              </a:lnSpc>
              <a:spcBef>
                <a:spcPts val="0"/>
              </a:spcBef>
              <a:spcAft>
                <a:spcPts val="0"/>
              </a:spcAft>
              <a:buClr>
                <a:srgbClr val="034DA2"/>
              </a:buClr>
              <a:buSzTx/>
              <a:buFont typeface="Wingdings" panose="05000000000000000000" pitchFamily="2" charset="2"/>
              <a:buChar char="v"/>
              <a:tabLst/>
              <a:defRPr/>
            </a:pPr>
            <a:r>
              <a:rPr kumimoji="0" lang="vi-VN" sz="1200" b="0" i="1" u="none" strike="noStrike" kern="1200" cap="none" spc="0" normalizeH="0" baseline="0" noProof="0" dirty="0">
                <a:ln>
                  <a:noFill/>
                </a:ln>
                <a:solidFill>
                  <a:prstClr val="black"/>
                </a:solidFill>
                <a:effectLst/>
                <a:uLnTx/>
                <a:uFillTx/>
                <a:latin typeface="Arial" panose="020B0604020202020204" pitchFamily="34" charset="0"/>
                <a:ea typeface="+mn-ea"/>
                <a:cs typeface="+mn-cs"/>
              </a:rPr>
              <a:t>Quý khách từ 75 tuổi trở lên phải có giấy xác nhận đầy đủ sức khoẻ để đi du lịch nước ngoài do bác sĩ chứng nhận + Cam kết về sức khoẻ với Du lịch Hoàn Mỹ, có người thân dưới 60 tuổi (đủ sức khoẻ) đi cùng. </a:t>
            </a:r>
          </a:p>
          <a:p>
            <a:pPr marL="171450" marR="0" lvl="0" indent="-171450" algn="l" defTabSz="457200" rtl="0" eaLnBrk="1" fontAlgn="auto" latinLnBrk="0" hangingPunct="1">
              <a:lnSpc>
                <a:spcPct val="120000"/>
              </a:lnSpc>
              <a:spcBef>
                <a:spcPts val="0"/>
              </a:spcBef>
              <a:spcAft>
                <a:spcPts val="0"/>
              </a:spcAft>
              <a:buClr>
                <a:srgbClr val="034DA2"/>
              </a:buClr>
              <a:buSzTx/>
              <a:buFont typeface="Wingdings" panose="05000000000000000000" pitchFamily="2" charset="2"/>
              <a:buChar char="v"/>
              <a:tabLst/>
              <a:defRPr/>
            </a:pPr>
            <a:r>
              <a:rPr kumimoji="0" lang="vi-VN" sz="1200" b="0" i="1" u="none" strike="noStrike" kern="1200" cap="none" spc="0" normalizeH="0" baseline="0" noProof="0" dirty="0">
                <a:ln>
                  <a:noFill/>
                </a:ln>
                <a:solidFill>
                  <a:prstClr val="black"/>
                </a:solidFill>
                <a:effectLst/>
                <a:uLnTx/>
                <a:uFillTx/>
                <a:latin typeface="Arial" panose="020B0604020202020204" pitchFamily="34" charset="0"/>
                <a:ea typeface="+mn-ea"/>
                <a:cs typeface="+mn-cs"/>
              </a:rPr>
              <a:t>Khuyến khích đóng thêm phí bảo hiểm cao cấp. </a:t>
            </a:r>
          </a:p>
          <a:p>
            <a:pPr marL="171450" marR="0" lvl="0" indent="-171450" algn="l" defTabSz="457200" rtl="0" eaLnBrk="1" fontAlgn="auto" latinLnBrk="0" hangingPunct="1">
              <a:lnSpc>
                <a:spcPct val="120000"/>
              </a:lnSpc>
              <a:spcBef>
                <a:spcPts val="0"/>
              </a:spcBef>
              <a:spcAft>
                <a:spcPts val="0"/>
              </a:spcAft>
              <a:buClr>
                <a:srgbClr val="034DA2"/>
              </a:buClr>
              <a:buSzTx/>
              <a:buFont typeface="Wingdings" panose="05000000000000000000" pitchFamily="2" charset="2"/>
              <a:buChar char="v"/>
              <a:tabLst/>
              <a:defRPr/>
            </a:pPr>
            <a:r>
              <a:rPr kumimoji="0" lang="vi-VN" sz="1200" b="0" i="1" u="none" strike="noStrike" kern="1200" cap="none" spc="0" normalizeH="0" baseline="0" noProof="0" dirty="0">
                <a:ln>
                  <a:noFill/>
                </a:ln>
                <a:solidFill>
                  <a:prstClr val="black"/>
                </a:solidFill>
                <a:effectLst/>
                <a:uLnTx/>
                <a:uFillTx/>
                <a:latin typeface="Arial" panose="020B0604020202020204" pitchFamily="34" charset="0"/>
                <a:ea typeface="+mn-ea"/>
                <a:cs typeface="+mn-cs"/>
              </a:rPr>
              <a:t>Quý khách từ 80 tuổi trở lên: Du lịch Hoàn Mỹ xin phép không nhận quý khách tham gia tour.</a:t>
            </a:r>
          </a:p>
          <a:p>
            <a:pPr marL="171450" marR="0" lvl="0" indent="-171450" algn="l" defTabSz="457200" rtl="0" eaLnBrk="1" fontAlgn="auto" latinLnBrk="0" hangingPunct="1">
              <a:lnSpc>
                <a:spcPct val="120000"/>
              </a:lnSpc>
              <a:spcBef>
                <a:spcPts val="0"/>
              </a:spcBef>
              <a:spcAft>
                <a:spcPts val="0"/>
              </a:spcAft>
              <a:buClr>
                <a:srgbClr val="034DA2"/>
              </a:buClr>
              <a:buSzTx/>
              <a:buFont typeface="Wingdings" panose="05000000000000000000" pitchFamily="2" charset="2"/>
              <a:buChar char="v"/>
              <a:tabLst/>
              <a:defRPr/>
            </a:pPr>
            <a:r>
              <a:rPr kumimoji="0" lang="vi-VN" sz="1200" b="0" i="1" u="none" strike="noStrike" kern="1200" cap="none" spc="0" normalizeH="0" baseline="0" noProof="0" dirty="0">
                <a:ln>
                  <a:noFill/>
                </a:ln>
                <a:solidFill>
                  <a:prstClr val="black"/>
                </a:solidFill>
                <a:effectLst/>
                <a:uLnTx/>
                <a:uFillTx/>
                <a:latin typeface="Arial" panose="020B0604020202020204" pitchFamily="34" charset="0"/>
                <a:ea typeface="+mn-ea"/>
                <a:cs typeface="+mn-cs"/>
              </a:rPr>
              <a:t>Quý khách đang mang thai: Vui lòng báo cho chuyên viên tư vấn tại thời điểm đăng ký để được tư vấn thêm thông tin. Không nhận khách mang thai từ 5 tháng trở lên vì lí do an toàn cho quý khách.</a:t>
            </a:r>
            <a:endParaRPr kumimoji="0" lang="en-US" sz="1200" b="0" i="1"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171450" marR="0" lvl="0" indent="-171450" algn="l" defTabSz="457200" rtl="0" eaLnBrk="1" fontAlgn="auto" latinLnBrk="0" hangingPunct="1">
              <a:lnSpc>
                <a:spcPct val="120000"/>
              </a:lnSpc>
              <a:spcBef>
                <a:spcPts val="0"/>
              </a:spcBef>
              <a:spcAft>
                <a:spcPts val="0"/>
              </a:spcAft>
              <a:buClr>
                <a:srgbClr val="034DA2"/>
              </a:buClr>
              <a:buSzTx/>
              <a:buFont typeface="Wingdings" panose="05000000000000000000" pitchFamily="2" charset="2"/>
              <a:buChar char="v"/>
              <a:tabLst/>
              <a:defRPr/>
            </a:pPr>
            <a:r>
              <a:rPr kumimoji="0" lang="vi-VN" sz="1200" b="0" i="1" u="none" strike="noStrike" kern="1200" cap="none" spc="0" normalizeH="0" baseline="0" noProof="0" dirty="0">
                <a:ln>
                  <a:noFill/>
                </a:ln>
                <a:solidFill>
                  <a:prstClr val="black"/>
                </a:solidFill>
                <a:effectLst/>
                <a:uLnTx/>
                <a:uFillTx/>
                <a:latin typeface="Arial" panose="020B0604020202020204" pitchFamily="34" charset="0"/>
                <a:ea typeface="+mn-ea"/>
                <a:cs typeface="+mn-cs"/>
              </a:rPr>
              <a:t>Trường hợp quý khách quốc tịch nước ngoài có visa vào Việt Nam 01 lần: Cần làm visa tái nhập Việt Nam (phụ thu phí). Nếu quý khách là Việt Kiều hoặc nước ngoài có visa rời phải mang theo khi đi tour.</a:t>
            </a:r>
          </a:p>
          <a:p>
            <a:pPr marL="171450" marR="0" lvl="0" indent="-171450" algn="l" defTabSz="457200" rtl="0" eaLnBrk="1" fontAlgn="auto" latinLnBrk="0" hangingPunct="1">
              <a:lnSpc>
                <a:spcPct val="120000"/>
              </a:lnSpc>
              <a:spcBef>
                <a:spcPts val="0"/>
              </a:spcBef>
              <a:spcAft>
                <a:spcPts val="0"/>
              </a:spcAft>
              <a:buClr>
                <a:srgbClr val="034DA2"/>
              </a:buClr>
              <a:buSzTx/>
              <a:buFont typeface="Wingdings" panose="05000000000000000000" pitchFamily="2" charset="2"/>
              <a:buChar char="v"/>
              <a:tabLst/>
              <a:defRPr/>
            </a:pPr>
            <a:r>
              <a:rPr kumimoji="0" lang="vi-VN" sz="1200" b="0" i="1" u="none" strike="noStrike" kern="1200" cap="none" spc="0" normalizeH="0" baseline="0" noProof="0" dirty="0">
                <a:ln>
                  <a:noFill/>
                </a:ln>
                <a:solidFill>
                  <a:prstClr val="black"/>
                </a:solidFill>
                <a:effectLst/>
                <a:uLnTx/>
                <a:uFillTx/>
                <a:latin typeface="Arial" panose="020B0604020202020204" pitchFamily="34" charset="0"/>
                <a:ea typeface="+mn-ea"/>
                <a:cs typeface="+mn-cs"/>
              </a:rPr>
              <a:t>Các chuyến bay phụ thuộc vào các hãng hàng không, giờ bay có thể thay đổi mà không được báo trước.</a:t>
            </a:r>
          </a:p>
          <a:p>
            <a:pPr marL="171450" marR="0" lvl="0" indent="-171450" algn="l" defTabSz="457200" rtl="0" eaLnBrk="1" fontAlgn="auto" latinLnBrk="0" hangingPunct="1">
              <a:lnSpc>
                <a:spcPct val="120000"/>
              </a:lnSpc>
              <a:spcBef>
                <a:spcPts val="0"/>
              </a:spcBef>
              <a:spcAft>
                <a:spcPts val="0"/>
              </a:spcAft>
              <a:buClr>
                <a:srgbClr val="034DA2"/>
              </a:buClr>
              <a:buSzTx/>
              <a:buFont typeface="Wingdings" panose="05000000000000000000" pitchFamily="2" charset="2"/>
              <a:buChar char="v"/>
              <a:tabLst/>
              <a:defRPr/>
            </a:pPr>
            <a:endParaRPr kumimoji="0" lang="vi-VN" sz="1200" b="0" i="1"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algn="just">
              <a:lnSpc>
                <a:spcPct val="120000"/>
              </a:lnSpc>
              <a:spcBef>
                <a:spcPts val="0"/>
              </a:spcBef>
              <a:spcAft>
                <a:spcPts val="0"/>
              </a:spcAft>
              <a:buClr>
                <a:srgbClr val="000000"/>
              </a:buClr>
            </a:pPr>
            <a:endParaRPr lang="vi-VN" sz="1200" b="1" i="1" dirty="0">
              <a:solidFill>
                <a:schemeClr val="accent1"/>
              </a:solidFill>
              <a:latin typeface="Arial" panose="020B0604020202020204" pitchFamily="34" charset="0"/>
              <a:cs typeface="Arial"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4"/>
          <p:cNvSpPr txBox="1"/>
          <p:nvPr/>
        </p:nvSpPr>
        <p:spPr>
          <a:xfrm>
            <a:off x="134437" y="977576"/>
            <a:ext cx="6223635" cy="3376295"/>
          </a:xfrm>
          <a:prstGeom prst="rect">
            <a:avLst/>
          </a:prstGeom>
          <a:noFill/>
        </p:spPr>
        <p:txBody>
          <a:bodyPr wrap="square" rtlCol="0">
            <a:noAutofit/>
          </a:bodyPr>
          <a:lstStyle/>
          <a:p>
            <a:pPr marL="171450" indent="-171450">
              <a:lnSpc>
                <a:spcPct val="120000"/>
              </a:lnSpc>
              <a:spcBef>
                <a:spcPts val="0"/>
              </a:spcBef>
              <a:spcAft>
                <a:spcPts val="0"/>
              </a:spcAft>
              <a:buClr>
                <a:srgbClr val="034DA2"/>
              </a:buClr>
              <a:buFont typeface="Wingdings" panose="05000000000000000000" pitchFamily="2" charset="2"/>
              <a:buChar char="v"/>
            </a:pPr>
            <a:r>
              <a:rPr lang="en-US" sz="1200" i="1" dirty="0" err="1">
                <a:solidFill>
                  <a:srgbClr val="3333CC"/>
                </a:solidFill>
                <a:latin typeface="Arial (body)"/>
              </a:rPr>
              <a:t>Quý</a:t>
            </a:r>
            <a:r>
              <a:rPr lang="en-US" sz="1200" i="1" dirty="0">
                <a:solidFill>
                  <a:srgbClr val="3333CC"/>
                </a:solidFill>
                <a:latin typeface="Arial (body)"/>
              </a:rPr>
              <a:t> </a:t>
            </a:r>
            <a:r>
              <a:rPr lang="vi-VN" sz="1200" i="1" dirty="0">
                <a:solidFill>
                  <a:srgbClr val="3333CC"/>
                </a:solidFill>
              </a:rPr>
              <a:t>khách có yêu cầu ăn chay ( ăn chay phương Tây rất đơn giản, không nhiều lựa chọn), dị ứng thức ăn vui lòng thông báo ngay khi kí hợp đồng để Hoàn Mỹ phục vụ chu đáo hơn.</a:t>
            </a:r>
            <a:endParaRPr lang="en-US" sz="1200" i="1" dirty="0">
              <a:solidFill>
                <a:srgbClr val="3333CC"/>
              </a:solidFill>
            </a:endParaRPr>
          </a:p>
          <a:p>
            <a:pPr marL="171450" indent="-171450" algn="just">
              <a:lnSpc>
                <a:spcPct val="120000"/>
              </a:lnSpc>
              <a:spcBef>
                <a:spcPts val="0"/>
              </a:spcBef>
              <a:spcAft>
                <a:spcPts val="0"/>
              </a:spcAft>
              <a:buClr>
                <a:srgbClr val="000000"/>
              </a:buClr>
              <a:buFont typeface="Wingdings" panose="05000000000000000000" charset="0"/>
              <a:buChar char="v"/>
            </a:pPr>
            <a:r>
              <a:rPr lang="vi-VN" sz="1200" dirty="0">
                <a:latin typeface="Arial" panose="020B0604020202020204" pitchFamily="34" charset="0"/>
                <a:cs typeface="Arial" panose="020B0604020202020204" pitchFamily="34" charset="0"/>
              </a:rPr>
              <a:t> Khi đăng ký tour du lịch, Quý khách vui lòng đọc kỹ chương trình, giá tour, các khoản bao gồm cũng như không bao gồm trong chương trình, các điều kiện hủy/ đổi tour. Trong trường hợp Quý khách không trực tiếp đến đăng ký tour mà do người khác đến đăng ký, Quý khách vui lòng tìm hiểu kỹ chương trình từ người đăng ký cho mình.</a:t>
            </a:r>
          </a:p>
          <a:p>
            <a:pPr marL="171450" indent="-171450" algn="just">
              <a:lnSpc>
                <a:spcPct val="120000"/>
              </a:lnSpc>
              <a:spcBef>
                <a:spcPts val="0"/>
              </a:spcBef>
              <a:spcAft>
                <a:spcPts val="0"/>
              </a:spcAft>
              <a:buClr>
                <a:srgbClr val="000000"/>
              </a:buClr>
              <a:buFont typeface="Wingdings" panose="05000000000000000000" charset="0"/>
              <a:buChar char="v"/>
            </a:pPr>
            <a:r>
              <a:rPr lang="vi-VN" sz="1200" dirty="0">
                <a:latin typeface="Arial" panose="020B0604020202020204" pitchFamily="34" charset="0"/>
                <a:cs typeface="Arial" panose="020B0604020202020204" pitchFamily="34" charset="0"/>
              </a:rPr>
              <a:t>Trường hợp bất khả kháng các điểm tham quan sẽ không bảo đảm.</a:t>
            </a:r>
          </a:p>
          <a:p>
            <a:pPr marL="171450" indent="-171450" algn="just">
              <a:lnSpc>
                <a:spcPct val="120000"/>
              </a:lnSpc>
              <a:spcBef>
                <a:spcPts val="0"/>
              </a:spcBef>
              <a:spcAft>
                <a:spcPts val="0"/>
              </a:spcAft>
              <a:buClr>
                <a:srgbClr val="000000"/>
              </a:buClr>
              <a:buFont typeface="Wingdings" panose="05000000000000000000" charset="0"/>
              <a:buChar char="v"/>
            </a:pPr>
            <a:r>
              <a:rPr lang="vi-VN" sz="1200" dirty="0">
                <a:latin typeface="Arial" panose="020B0604020202020204" pitchFamily="34" charset="0"/>
                <a:cs typeface="Arial" panose="020B0604020202020204" pitchFamily="34" charset="0"/>
              </a:rPr>
              <a:t>Xảy ra thiên tai: bão lụt, hạn hán, động đất,…</a:t>
            </a:r>
          </a:p>
          <a:p>
            <a:pPr marL="171450" indent="-171450" algn="just">
              <a:lnSpc>
                <a:spcPct val="120000"/>
              </a:lnSpc>
              <a:spcBef>
                <a:spcPts val="0"/>
              </a:spcBef>
              <a:spcAft>
                <a:spcPts val="0"/>
              </a:spcAft>
              <a:buClr>
                <a:srgbClr val="000000"/>
              </a:buClr>
              <a:buFont typeface="Wingdings" panose="05000000000000000000" charset="0"/>
              <a:buChar char="v"/>
            </a:pPr>
            <a:r>
              <a:rPr lang="vi-VN" sz="1200" dirty="0">
                <a:latin typeface="Arial" panose="020B0604020202020204" pitchFamily="34" charset="0"/>
                <a:cs typeface="Arial" panose="020B0604020202020204" pitchFamily="34" charset="0"/>
              </a:rPr>
              <a:t>Sự cố về an ninh: khủng bố, biểu tình, chiến tranh.</a:t>
            </a:r>
          </a:p>
          <a:p>
            <a:pPr marL="171450" indent="-171450" algn="just">
              <a:lnSpc>
                <a:spcPct val="120000"/>
              </a:lnSpc>
              <a:spcBef>
                <a:spcPts val="0"/>
              </a:spcBef>
              <a:spcAft>
                <a:spcPts val="0"/>
              </a:spcAft>
              <a:buClr>
                <a:srgbClr val="000000"/>
              </a:buClr>
              <a:buFont typeface="Wingdings" panose="05000000000000000000" charset="0"/>
              <a:buChar char="v"/>
            </a:pPr>
            <a:r>
              <a:rPr lang="vi-VN" sz="1200" dirty="0">
                <a:latin typeface="Arial" panose="020B0604020202020204" pitchFamily="34" charset="0"/>
                <a:cs typeface="Arial" panose="020B0604020202020204" pitchFamily="34" charset="0"/>
              </a:rPr>
              <a:t>Sự cố về hàng không : trục trặc kỹ thuật, an ninh, dời, hủy, hoãn chuyến bay.</a:t>
            </a:r>
            <a:br>
              <a:rPr lang="en-US" sz="1200" dirty="0">
                <a:latin typeface="Arial" panose="020B0604020202020204" pitchFamily="34" charset="0"/>
                <a:cs typeface="Arial" panose="020B0604020202020204" pitchFamily="34" charset="0"/>
              </a:rPr>
            </a:br>
            <a:endParaRPr lang="en-US" sz="1200" dirty="0">
              <a:latin typeface="Arial" panose="020B0604020202020204" pitchFamily="34" charset="0"/>
              <a:cs typeface="Arial" panose="020B0604020202020204" pitchFamily="34" charset="0"/>
            </a:endParaRPr>
          </a:p>
          <a:p>
            <a:pPr algn="ctr">
              <a:lnSpc>
                <a:spcPct val="120000"/>
              </a:lnSpc>
              <a:spcBef>
                <a:spcPts val="0"/>
              </a:spcBef>
              <a:spcAft>
                <a:spcPts val="0"/>
              </a:spcAft>
              <a:buClr>
                <a:srgbClr val="000000"/>
              </a:buClr>
            </a:pPr>
            <a:r>
              <a:rPr lang="vi-VN" sz="1200" b="1" dirty="0">
                <a:sym typeface="+mn-ea"/>
              </a:rPr>
              <a:t>Để được tư vấn thêm thông tin, quý khách hàng vui lòng liên hệ với</a:t>
            </a:r>
            <a:br>
              <a:rPr lang="en-US" sz="1200" b="1" dirty="0">
                <a:sym typeface="+mn-ea"/>
              </a:rPr>
            </a:br>
            <a:r>
              <a:rPr lang="vi-VN" sz="1200" b="1" dirty="0">
                <a:solidFill>
                  <a:schemeClr val="accent1">
                    <a:lumMod val="75000"/>
                  </a:schemeClr>
                </a:solidFill>
                <a:sym typeface="+mn-ea"/>
              </a:rPr>
              <a:t> Du lịch</a:t>
            </a:r>
            <a:r>
              <a:rPr lang="vi-VN" sz="1200" b="1" dirty="0">
                <a:solidFill>
                  <a:srgbClr val="2365AD"/>
                </a:solidFill>
                <a:sym typeface="+mn-ea"/>
              </a:rPr>
              <a:t> </a:t>
            </a:r>
            <a:r>
              <a:rPr lang="vi-VN" sz="1200" b="1" dirty="0">
                <a:solidFill>
                  <a:srgbClr val="FFC000"/>
                </a:solidFill>
                <a:sym typeface="+mn-ea"/>
              </a:rPr>
              <a:t>Hoàn Mỹ</a:t>
            </a:r>
            <a:r>
              <a:rPr lang="vi-VN" sz="1200" b="1" dirty="0">
                <a:solidFill>
                  <a:srgbClr val="EC6812"/>
                </a:solidFill>
                <a:sym typeface="+mn-ea"/>
              </a:rPr>
              <a:t> </a:t>
            </a:r>
            <a:r>
              <a:rPr lang="vi-VN" sz="1200" b="1" dirty="0">
                <a:sym typeface="+mn-ea"/>
              </a:rPr>
              <a:t>theo</a:t>
            </a:r>
            <a:r>
              <a:rPr lang="vi-VN" sz="1200" b="1" dirty="0">
                <a:latin typeface="Arial" panose="020B0604020202020204" pitchFamily="34" charset="0"/>
                <a:cs typeface="Arial" panose="020B0604020202020204" pitchFamily="34" charset="0"/>
                <a:sym typeface="+mn-ea"/>
              </a:rPr>
              <a:t> </a:t>
            </a:r>
            <a:r>
              <a:rPr lang="en-US" sz="1200" b="1" dirty="0">
                <a:latin typeface="Arial" panose="020B0604020202020204" pitchFamily="34" charset="0"/>
                <a:cs typeface="Arial" panose="020B0604020202020204" pitchFamily="34" charset="0"/>
                <a:sym typeface="+mn-ea"/>
              </a:rPr>
              <a:t>hotline     </a:t>
            </a:r>
            <a:r>
              <a:rPr lang="vi-VN" sz="1200" b="1" dirty="0">
                <a:sym typeface="+mn-ea"/>
              </a:rPr>
              <a:t>0938 336 336</a:t>
            </a:r>
            <a:endParaRPr lang="vi-VN" sz="1200" dirty="0">
              <a:latin typeface="Arial" panose="020B0604020202020204" pitchFamily="34" charset="0"/>
              <a:cs typeface="Arial" panose="020B0604020202020204" pitchFamily="34" charset="0"/>
            </a:endParaRPr>
          </a:p>
          <a:p>
            <a:pPr marL="171450" indent="-171450">
              <a:lnSpc>
                <a:spcPct val="120000"/>
              </a:lnSpc>
              <a:spcBef>
                <a:spcPts val="0"/>
              </a:spcBef>
              <a:spcAft>
                <a:spcPts val="0"/>
              </a:spcAft>
              <a:buClr>
                <a:srgbClr val="034DA2"/>
              </a:buClr>
              <a:buFont typeface="Wingdings" panose="05000000000000000000" pitchFamily="2" charset="2"/>
              <a:buChar char="v"/>
            </a:pPr>
            <a:endParaRPr lang="vi-VN" sz="1200" i="1" dirty="0"/>
          </a:p>
        </p:txBody>
      </p:sp>
      <p:pic>
        <p:nvPicPr>
          <p:cNvPr id="4" name="Picture 3">
            <a:extLst>
              <a:ext uri="{FF2B5EF4-FFF2-40B4-BE49-F238E27FC236}">
                <a16:creationId xmlns:a16="http://schemas.microsoft.com/office/drawing/2014/main" id="{CE2CD36A-017B-3AA2-4942-C97FAFC28B26}"/>
              </a:ext>
            </a:extLst>
          </p:cNvPr>
          <p:cNvPicPr>
            <a:picLocks noChangeAspect="1"/>
          </p:cNvPicPr>
          <p:nvPr/>
        </p:nvPicPr>
        <p:blipFill>
          <a:blip r:embed="rId3"/>
          <a:stretch>
            <a:fillRect/>
          </a:stretch>
        </p:blipFill>
        <p:spPr>
          <a:xfrm>
            <a:off x="316412" y="4353871"/>
            <a:ext cx="6041660" cy="609653"/>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2060</TotalTime>
  <Words>2349</Words>
  <Application>Microsoft Office PowerPoint</Application>
  <PresentationFormat>A4 Paper (210x297 mm)</PresentationFormat>
  <Paragraphs>305</Paragraphs>
  <Slides>9</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Arial</vt:lpstr>
      <vt:lpstr>Arial   </vt:lpstr>
      <vt:lpstr>Arial (body)</vt:lpstr>
      <vt:lpstr>Arial (body) </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Hop Doan</dc:creator>
  <cp:lastModifiedBy>1</cp:lastModifiedBy>
  <cp:revision>321</cp:revision>
  <dcterms:created xsi:type="dcterms:W3CDTF">2023-08-23T04:11:00Z</dcterms:created>
  <dcterms:modified xsi:type="dcterms:W3CDTF">2024-03-04T09:27:29Z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6CAAE8C4E8CD470F87CE3AEA41A8434B_13</vt:lpwstr>
  </property>
  <property fmtid="{D5CDD505-2E9C-101B-9397-08002B2CF9AE}" pid="3" name="KSOProductBuildVer">
    <vt:lpwstr>1033-12.2.0.13193</vt:lpwstr>
  </property>
</Properties>
</file>